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8" r:id="rId5"/>
  </p:sldMasterIdLst>
  <p:notesMasterIdLst>
    <p:notesMasterId r:id="rId27"/>
  </p:notesMasterIdLst>
  <p:sldIdLst>
    <p:sldId id="278" r:id="rId6"/>
    <p:sldId id="276" r:id="rId7"/>
    <p:sldId id="260" r:id="rId8"/>
    <p:sldId id="275" r:id="rId9"/>
    <p:sldId id="258" r:id="rId10"/>
    <p:sldId id="256" r:id="rId11"/>
    <p:sldId id="257" r:id="rId12"/>
    <p:sldId id="263" r:id="rId13"/>
    <p:sldId id="261" r:id="rId14"/>
    <p:sldId id="264" r:id="rId15"/>
    <p:sldId id="267" r:id="rId16"/>
    <p:sldId id="269" r:id="rId17"/>
    <p:sldId id="270" r:id="rId18"/>
    <p:sldId id="271" r:id="rId19"/>
    <p:sldId id="273" r:id="rId20"/>
    <p:sldId id="272" r:id="rId21"/>
    <p:sldId id="279" r:id="rId22"/>
    <p:sldId id="280" r:id="rId23"/>
    <p:sldId id="265" r:id="rId24"/>
    <p:sldId id="277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CD97B-C100-4A3A-B699-9E4F460C3FBA}" v="32" dt="2024-11-07T05:07:44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655" autoAdjust="0"/>
  </p:normalViewPr>
  <p:slideViewPr>
    <p:cSldViewPr snapToGrid="0">
      <p:cViewPr varScale="1">
        <p:scale>
          <a:sx n="94" d="100"/>
          <a:sy n="94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wdhury, Farhan H" userId="b2680d29-041f-45dd-be12-9c55b510cfb0" providerId="ADAL" clId="{7CF48B92-EB56-4552-B83C-177FC4E3E6A3}"/>
    <pc:docChg chg="modSld">
      <pc:chgData name="Chowdhury, Farhan H" userId="b2680d29-041f-45dd-be12-9c55b510cfb0" providerId="ADAL" clId="{7CF48B92-EB56-4552-B83C-177FC4E3E6A3}" dt="2023-03-03T03:11:42.592" v="0" actId="20577"/>
      <pc:docMkLst>
        <pc:docMk/>
      </pc:docMkLst>
      <pc:sldChg chg="modNotesTx">
        <pc:chgData name="Chowdhury, Farhan H" userId="b2680d29-041f-45dd-be12-9c55b510cfb0" providerId="ADAL" clId="{7CF48B92-EB56-4552-B83C-177FC4E3E6A3}" dt="2023-03-03T03:11:42.592" v="0" actId="20577"/>
        <pc:sldMkLst>
          <pc:docMk/>
          <pc:sldMk cId="1754701141" sldId="260"/>
        </pc:sldMkLst>
      </pc:sldChg>
    </pc:docChg>
  </pc:docChgLst>
  <pc:docChgLst>
    <pc:chgData name="Chowdhury, Farhan H" userId="b2680d29-041f-45dd-be12-9c55b510cfb0" providerId="ADAL" clId="{C80CD97B-C100-4A3A-B699-9E4F460C3FBA}"/>
    <pc:docChg chg="undo redo custSel addSld delSld modSld delMainMaster modMainMaster">
      <pc:chgData name="Chowdhury, Farhan H" userId="b2680d29-041f-45dd-be12-9c55b510cfb0" providerId="ADAL" clId="{C80CD97B-C100-4A3A-B699-9E4F460C3FBA}" dt="2024-11-07T05:08:40.502" v="534" actId="1582"/>
      <pc:docMkLst>
        <pc:docMk/>
      </pc:docMkLst>
      <pc:sldChg chg="addSp delSp modSp mod">
        <pc:chgData name="Chowdhury, Farhan H" userId="b2680d29-041f-45dd-be12-9c55b510cfb0" providerId="ADAL" clId="{C80CD97B-C100-4A3A-B699-9E4F460C3FBA}" dt="2024-11-07T03:13:44.690" v="220" actId="20577"/>
        <pc:sldMkLst>
          <pc:docMk/>
          <pc:sldMk cId="2473138696" sldId="256"/>
        </pc:sldMkLst>
        <pc:spChg chg="mod">
          <ac:chgData name="Chowdhury, Farhan H" userId="b2680d29-041f-45dd-be12-9c55b510cfb0" providerId="ADAL" clId="{C80CD97B-C100-4A3A-B699-9E4F460C3FBA}" dt="2024-11-07T03:13:44.690" v="220" actId="20577"/>
          <ac:spMkLst>
            <pc:docMk/>
            <pc:sldMk cId="2473138696" sldId="256"/>
            <ac:spMk id="4" creationId="{8DB9D559-0DCC-4A25-8CB9-3D3F00962443}"/>
          </ac:spMkLst>
        </pc:spChg>
        <pc:spChg chg="add mod">
          <ac:chgData name="Chowdhury, Farhan H" userId="b2680d29-041f-45dd-be12-9c55b510cfb0" providerId="ADAL" clId="{C80CD97B-C100-4A3A-B699-9E4F460C3FBA}" dt="2024-11-07T02:54:43.434" v="138"/>
          <ac:spMkLst>
            <pc:docMk/>
            <pc:sldMk cId="2473138696" sldId="256"/>
            <ac:spMk id="11" creationId="{75A9BFB3-DD61-883F-348D-23DDD9F69475}"/>
          </ac:spMkLst>
        </pc:spChg>
        <pc:picChg chg="add del">
          <ac:chgData name="Chowdhury, Farhan H" userId="b2680d29-041f-45dd-be12-9c55b510cfb0" providerId="ADAL" clId="{C80CD97B-C100-4A3A-B699-9E4F460C3FBA}" dt="2024-11-07T02:53:42.191" v="125" actId="22"/>
          <ac:picMkLst>
            <pc:docMk/>
            <pc:sldMk cId="2473138696" sldId="256"/>
            <ac:picMk id="5" creationId="{805EE7C5-304E-5BCD-FB84-C33A39912EC4}"/>
          </ac:picMkLst>
        </pc:picChg>
        <pc:picChg chg="mod">
          <ac:chgData name="Chowdhury, Farhan H" userId="b2680d29-041f-45dd-be12-9c55b510cfb0" providerId="ADAL" clId="{C80CD97B-C100-4A3A-B699-9E4F460C3FBA}" dt="2024-11-07T02:55:16.704" v="156" actId="1076"/>
          <ac:picMkLst>
            <pc:docMk/>
            <pc:sldMk cId="2473138696" sldId="256"/>
            <ac:picMk id="6" creationId="{D0AB8B1F-4C00-45D7-8A62-C2BCB7808821}"/>
          </ac:picMkLst>
        </pc:picChg>
        <pc:picChg chg="add del">
          <ac:chgData name="Chowdhury, Farhan H" userId="b2680d29-041f-45dd-be12-9c55b510cfb0" providerId="ADAL" clId="{C80CD97B-C100-4A3A-B699-9E4F460C3FBA}" dt="2024-11-07T02:55:15.929" v="151" actId="478"/>
          <ac:picMkLst>
            <pc:docMk/>
            <pc:sldMk cId="2473138696" sldId="256"/>
            <ac:picMk id="7" creationId="{64AF3AED-48A2-4A6A-88AB-7A9159E9B75A}"/>
          </ac:picMkLst>
        </pc:picChg>
        <pc:picChg chg="add mod">
          <ac:chgData name="Chowdhury, Farhan H" userId="b2680d29-041f-45dd-be12-9c55b510cfb0" providerId="ADAL" clId="{C80CD97B-C100-4A3A-B699-9E4F460C3FBA}" dt="2024-11-07T02:55:16.554" v="155" actId="1076"/>
          <ac:picMkLst>
            <pc:docMk/>
            <pc:sldMk cId="2473138696" sldId="256"/>
            <ac:picMk id="9" creationId="{258A59D6-0360-3578-8F36-EBBABA8000C4}"/>
          </ac:picMkLst>
        </pc:picChg>
        <pc:picChg chg="add mod">
          <ac:chgData name="Chowdhury, Farhan H" userId="b2680d29-041f-45dd-be12-9c55b510cfb0" providerId="ADAL" clId="{C80CD97B-C100-4A3A-B699-9E4F460C3FBA}" dt="2024-11-07T02:54:43.434" v="138"/>
          <ac:picMkLst>
            <pc:docMk/>
            <pc:sldMk cId="2473138696" sldId="256"/>
            <ac:picMk id="10" creationId="{AF2229F5-7D65-67F2-F380-A6F166AC7C7A}"/>
          </ac:picMkLst>
        </pc:picChg>
      </pc:sldChg>
      <pc:sldChg chg="addSp delSp modSp mod">
        <pc:chgData name="Chowdhury, Farhan H" userId="b2680d29-041f-45dd-be12-9c55b510cfb0" providerId="ADAL" clId="{C80CD97B-C100-4A3A-B699-9E4F460C3FBA}" dt="2024-11-07T04:06:05.400" v="232" actId="20577"/>
        <pc:sldMkLst>
          <pc:docMk/>
          <pc:sldMk cId="244540537" sldId="257"/>
        </pc:sldMkLst>
        <pc:spChg chg="mod">
          <ac:chgData name="Chowdhury, Farhan H" userId="b2680d29-041f-45dd-be12-9c55b510cfb0" providerId="ADAL" clId="{C80CD97B-C100-4A3A-B699-9E4F460C3FBA}" dt="2024-11-07T04:06:05.400" v="232" actId="20577"/>
          <ac:spMkLst>
            <pc:docMk/>
            <pc:sldMk cId="244540537" sldId="257"/>
            <ac:spMk id="4" creationId="{8DB9D559-0DCC-4A25-8CB9-3D3F00962443}"/>
          </ac:spMkLst>
        </pc:spChg>
        <pc:picChg chg="mod">
          <ac:chgData name="Chowdhury, Farhan H" userId="b2680d29-041f-45dd-be12-9c55b510cfb0" providerId="ADAL" clId="{C80CD97B-C100-4A3A-B699-9E4F460C3FBA}" dt="2024-11-07T03:17:14.392" v="228" actId="1076"/>
          <ac:picMkLst>
            <pc:docMk/>
            <pc:sldMk cId="244540537" sldId="257"/>
            <ac:picMk id="2" creationId="{69053A9A-4EE6-4527-A74D-2B38F5F654CE}"/>
          </ac:picMkLst>
        </pc:picChg>
        <pc:picChg chg="del">
          <ac:chgData name="Chowdhury, Farhan H" userId="b2680d29-041f-45dd-be12-9c55b510cfb0" providerId="ADAL" clId="{C80CD97B-C100-4A3A-B699-9E4F460C3FBA}" dt="2024-11-07T03:17:01.366" v="221" actId="478"/>
          <ac:picMkLst>
            <pc:docMk/>
            <pc:sldMk cId="244540537" sldId="257"/>
            <ac:picMk id="6" creationId="{602E0455-DAE0-477D-80E4-8DFAA2E99B5C}"/>
          </ac:picMkLst>
        </pc:picChg>
        <pc:picChg chg="add mod">
          <ac:chgData name="Chowdhury, Farhan H" userId="b2680d29-041f-45dd-be12-9c55b510cfb0" providerId="ADAL" clId="{C80CD97B-C100-4A3A-B699-9E4F460C3FBA}" dt="2024-11-07T03:17:11.837" v="227" actId="1076"/>
          <ac:picMkLst>
            <pc:docMk/>
            <pc:sldMk cId="244540537" sldId="257"/>
            <ac:picMk id="7" creationId="{93915FCC-95A3-E6CA-8A4B-B0010CCEF10C}"/>
          </ac:picMkLst>
        </pc:picChg>
      </pc:sldChg>
      <pc:sldChg chg="addSp modSp mod">
        <pc:chgData name="Chowdhury, Farhan H" userId="b2680d29-041f-45dd-be12-9c55b510cfb0" providerId="ADAL" clId="{C80CD97B-C100-4A3A-B699-9E4F460C3FBA}" dt="2024-11-07T02:48:57.783" v="122" actId="1036"/>
        <pc:sldMkLst>
          <pc:docMk/>
          <pc:sldMk cId="895056342" sldId="258"/>
        </pc:sldMkLst>
        <pc:cxnChg chg="add mod">
          <ac:chgData name="Chowdhury, Farhan H" userId="b2680d29-041f-45dd-be12-9c55b510cfb0" providerId="ADAL" clId="{C80CD97B-C100-4A3A-B699-9E4F460C3FBA}" dt="2024-11-07T02:48:57.783" v="122" actId="1036"/>
          <ac:cxnSpMkLst>
            <pc:docMk/>
            <pc:sldMk cId="895056342" sldId="258"/>
            <ac:cxnSpMk id="6" creationId="{68C6A897-DCDF-AC6E-B183-92E7A767B22C}"/>
          </ac:cxnSpMkLst>
        </pc:cxnChg>
      </pc:sldChg>
      <pc:sldChg chg="addSp modSp del mod">
        <pc:chgData name="Chowdhury, Farhan H" userId="b2680d29-041f-45dd-be12-9c55b510cfb0" providerId="ADAL" clId="{C80CD97B-C100-4A3A-B699-9E4F460C3FBA}" dt="2024-11-07T02:46:28.494" v="80" actId="47"/>
        <pc:sldMkLst>
          <pc:docMk/>
          <pc:sldMk cId="929831469" sldId="259"/>
        </pc:sldMkLst>
        <pc:spChg chg="add mod">
          <ac:chgData name="Chowdhury, Farhan H" userId="b2680d29-041f-45dd-be12-9c55b510cfb0" providerId="ADAL" clId="{C80CD97B-C100-4A3A-B699-9E4F460C3FBA}" dt="2024-11-07T02:41:39.997" v="0"/>
          <ac:spMkLst>
            <pc:docMk/>
            <pc:sldMk cId="929831469" sldId="259"/>
            <ac:spMk id="2" creationId="{FEA27732-096F-969B-E304-C658EB9CDD86}"/>
          </ac:spMkLst>
        </pc:spChg>
        <pc:spChg chg="add mod">
          <ac:chgData name="Chowdhury, Farhan H" userId="b2680d29-041f-45dd-be12-9c55b510cfb0" providerId="ADAL" clId="{C80CD97B-C100-4A3A-B699-9E4F460C3FBA}" dt="2024-11-07T02:41:39.997" v="0"/>
          <ac:spMkLst>
            <pc:docMk/>
            <pc:sldMk cId="929831469" sldId="259"/>
            <ac:spMk id="4" creationId="{123C14BB-AE2A-B03D-EECE-290CFB233F6A}"/>
          </ac:spMkLst>
        </pc:spChg>
        <pc:picChg chg="add mod">
          <ac:chgData name="Chowdhury, Farhan H" userId="b2680d29-041f-45dd-be12-9c55b510cfb0" providerId="ADAL" clId="{C80CD97B-C100-4A3A-B699-9E4F460C3FBA}" dt="2024-11-07T02:41:39.997" v="0"/>
          <ac:picMkLst>
            <pc:docMk/>
            <pc:sldMk cId="929831469" sldId="259"/>
            <ac:picMk id="5" creationId="{7EAB56F1-C909-1E55-8C79-3FBF248A838F}"/>
          </ac:picMkLst>
        </pc:picChg>
        <pc:picChg chg="add mod">
          <ac:chgData name="Chowdhury, Farhan H" userId="b2680d29-041f-45dd-be12-9c55b510cfb0" providerId="ADAL" clId="{C80CD97B-C100-4A3A-B699-9E4F460C3FBA}" dt="2024-11-07T02:41:52.536" v="2" actId="1076"/>
          <ac:picMkLst>
            <pc:docMk/>
            <pc:sldMk cId="929831469" sldId="259"/>
            <ac:picMk id="7" creationId="{E3F3DF29-E58E-AEE0-9ECD-61F5B2674204}"/>
          </ac:picMkLst>
        </pc:picChg>
      </pc:sldChg>
      <pc:sldChg chg="addSp delSp modSp mod modAnim modNotesTx">
        <pc:chgData name="Chowdhury, Farhan H" userId="b2680d29-041f-45dd-be12-9c55b510cfb0" providerId="ADAL" clId="{C80CD97B-C100-4A3A-B699-9E4F460C3FBA}" dt="2024-11-07T04:55:46.897" v="506" actId="20577"/>
        <pc:sldMkLst>
          <pc:docMk/>
          <pc:sldMk cId="1754701141" sldId="260"/>
        </pc:sldMkLst>
        <pc:spChg chg="mod">
          <ac:chgData name="Chowdhury, Farhan H" userId="b2680d29-041f-45dd-be12-9c55b510cfb0" providerId="ADAL" clId="{C80CD97B-C100-4A3A-B699-9E4F460C3FBA}" dt="2024-11-07T04:55:46.897" v="506" actId="20577"/>
          <ac:spMkLst>
            <pc:docMk/>
            <pc:sldMk cId="1754701141" sldId="260"/>
            <ac:spMk id="2" creationId="{84740DF5-0005-4433-B563-D3BECFA00138}"/>
          </ac:spMkLst>
        </pc:spChg>
        <pc:spChg chg="mod">
          <ac:chgData name="Chowdhury, Farhan H" userId="b2680d29-041f-45dd-be12-9c55b510cfb0" providerId="ADAL" clId="{C80CD97B-C100-4A3A-B699-9E4F460C3FBA}" dt="2024-11-07T03:03:43.077" v="173" actId="6549"/>
          <ac:spMkLst>
            <pc:docMk/>
            <pc:sldMk cId="1754701141" sldId="260"/>
            <ac:spMk id="3" creationId="{AF54F4C1-9151-4B21-95A1-4687461EFD07}"/>
          </ac:spMkLst>
        </pc:spChg>
        <pc:spChg chg="mod topLvl">
          <ac:chgData name="Chowdhury, Farhan H" userId="b2680d29-041f-45dd-be12-9c55b510cfb0" providerId="ADAL" clId="{C80CD97B-C100-4A3A-B699-9E4F460C3FBA}" dt="2024-11-07T03:05:03.721" v="183" actId="165"/>
          <ac:spMkLst>
            <pc:docMk/>
            <pc:sldMk cId="1754701141" sldId="260"/>
            <ac:spMk id="5" creationId="{B23CE3B7-50D8-4009-889C-D8450D271209}"/>
          </ac:spMkLst>
        </pc:spChg>
        <pc:spChg chg="mod topLvl">
          <ac:chgData name="Chowdhury, Farhan H" userId="b2680d29-041f-45dd-be12-9c55b510cfb0" providerId="ADAL" clId="{C80CD97B-C100-4A3A-B699-9E4F460C3FBA}" dt="2024-11-07T03:06:10.131" v="199" actId="1076"/>
          <ac:spMkLst>
            <pc:docMk/>
            <pc:sldMk cId="1754701141" sldId="260"/>
            <ac:spMk id="8" creationId="{DDB78D91-77E8-492F-8A0F-C93AA0B2F853}"/>
          </ac:spMkLst>
        </pc:spChg>
        <pc:spChg chg="del mod">
          <ac:chgData name="Chowdhury, Farhan H" userId="b2680d29-041f-45dd-be12-9c55b510cfb0" providerId="ADAL" clId="{C80CD97B-C100-4A3A-B699-9E4F460C3FBA}" dt="2024-11-07T03:04:22.724" v="178" actId="478"/>
          <ac:spMkLst>
            <pc:docMk/>
            <pc:sldMk cId="1754701141" sldId="260"/>
            <ac:spMk id="10" creationId="{DE5B44F4-5362-4CDB-8580-06A58C6ACB5B}"/>
          </ac:spMkLst>
        </pc:spChg>
        <pc:spChg chg="del">
          <ac:chgData name="Chowdhury, Farhan H" userId="b2680d29-041f-45dd-be12-9c55b510cfb0" providerId="ADAL" clId="{C80CD97B-C100-4A3A-B699-9E4F460C3FBA}" dt="2024-11-07T03:04:29.450" v="180" actId="478"/>
          <ac:spMkLst>
            <pc:docMk/>
            <pc:sldMk cId="1754701141" sldId="260"/>
            <ac:spMk id="11" creationId="{8C810A43-3098-4F52-8DC8-D31079F5C56E}"/>
          </ac:spMkLst>
        </pc:spChg>
        <pc:spChg chg="del mod topLvl">
          <ac:chgData name="Chowdhury, Farhan H" userId="b2680d29-041f-45dd-be12-9c55b510cfb0" providerId="ADAL" clId="{C80CD97B-C100-4A3A-B699-9E4F460C3FBA}" dt="2024-11-07T03:05:31.722" v="191" actId="478"/>
          <ac:spMkLst>
            <pc:docMk/>
            <pc:sldMk cId="1754701141" sldId="260"/>
            <ac:spMk id="12" creationId="{199401C7-7C3B-42DC-84ED-C883DA66DE43}"/>
          </ac:spMkLst>
        </pc:spChg>
        <pc:spChg chg="add mod ord">
          <ac:chgData name="Chowdhury, Farhan H" userId="b2680d29-041f-45dd-be12-9c55b510cfb0" providerId="ADAL" clId="{C80CD97B-C100-4A3A-B699-9E4F460C3FBA}" dt="2024-11-07T02:43:08.567" v="21" actId="167"/>
          <ac:spMkLst>
            <pc:docMk/>
            <pc:sldMk cId="1754701141" sldId="260"/>
            <ac:spMk id="13" creationId="{E0030DE5-A831-3525-B602-E4A27A3AA7DA}"/>
          </ac:spMkLst>
        </pc:spChg>
        <pc:spChg chg="mod">
          <ac:chgData name="Chowdhury, Farhan H" userId="b2680d29-041f-45dd-be12-9c55b510cfb0" providerId="ADAL" clId="{C80CD97B-C100-4A3A-B699-9E4F460C3FBA}" dt="2024-11-07T02:43:16.598" v="32" actId="1036"/>
          <ac:spMkLst>
            <pc:docMk/>
            <pc:sldMk cId="1754701141" sldId="260"/>
            <ac:spMk id="15" creationId="{9DB60394-67E1-406D-9F46-51DC4C348E72}"/>
          </ac:spMkLst>
        </pc:spChg>
        <pc:spChg chg="add mod">
          <ac:chgData name="Chowdhury, Farhan H" userId="b2680d29-041f-45dd-be12-9c55b510cfb0" providerId="ADAL" clId="{C80CD97B-C100-4A3A-B699-9E4F460C3FBA}" dt="2024-11-07T03:06:27.739" v="203" actId="14100"/>
          <ac:spMkLst>
            <pc:docMk/>
            <pc:sldMk cId="1754701141" sldId="260"/>
            <ac:spMk id="22" creationId="{5D246DB4-14E0-9615-5661-3F93E04046FF}"/>
          </ac:spMkLst>
        </pc:spChg>
        <pc:spChg chg="add mod">
          <ac:chgData name="Chowdhury, Farhan H" userId="b2680d29-041f-45dd-be12-9c55b510cfb0" providerId="ADAL" clId="{C80CD97B-C100-4A3A-B699-9E4F460C3FBA}" dt="2024-11-07T04:33:07.901" v="399" actId="20577"/>
          <ac:spMkLst>
            <pc:docMk/>
            <pc:sldMk cId="1754701141" sldId="260"/>
            <ac:spMk id="23" creationId="{EDCAFF4D-DA35-F9B9-AFE9-C0E59EB385F3}"/>
          </ac:spMkLst>
        </pc:spChg>
        <pc:grpChg chg="del mod">
          <ac:chgData name="Chowdhury, Farhan H" userId="b2680d29-041f-45dd-be12-9c55b510cfb0" providerId="ADAL" clId="{C80CD97B-C100-4A3A-B699-9E4F460C3FBA}" dt="2024-11-07T03:05:12.339" v="186" actId="165"/>
          <ac:grpSpMkLst>
            <pc:docMk/>
            <pc:sldMk cId="1754701141" sldId="260"/>
            <ac:grpSpMk id="9" creationId="{7FA9BB82-B574-4234-BD83-7B3544CB1C81}"/>
          </ac:grpSpMkLst>
        </pc:grpChg>
        <pc:grpChg chg="del mod">
          <ac:chgData name="Chowdhury, Farhan H" userId="b2680d29-041f-45dd-be12-9c55b510cfb0" providerId="ADAL" clId="{C80CD97B-C100-4A3A-B699-9E4F460C3FBA}" dt="2024-11-07T03:05:03.721" v="183" actId="165"/>
          <ac:grpSpMkLst>
            <pc:docMk/>
            <pc:sldMk cId="1754701141" sldId="260"/>
            <ac:grpSpMk id="14" creationId="{A05EF45D-6E59-4812-B360-2A63F50EE85D}"/>
          </ac:grpSpMkLst>
        </pc:grpChg>
        <pc:picChg chg="del mod topLvl">
          <ac:chgData name="Chowdhury, Farhan H" userId="b2680d29-041f-45dd-be12-9c55b510cfb0" providerId="ADAL" clId="{C80CD97B-C100-4A3A-B699-9E4F460C3FBA}" dt="2024-11-07T03:05:17.473" v="187" actId="478"/>
          <ac:picMkLst>
            <pc:docMk/>
            <pc:sldMk cId="1754701141" sldId="260"/>
            <ac:picMk id="6" creationId="{B93F7DC6-E9E2-4761-8479-280D58EE270B}"/>
          </ac:picMkLst>
        </pc:picChg>
        <pc:picChg chg="del mod topLvl">
          <ac:chgData name="Chowdhury, Farhan H" userId="b2680d29-041f-45dd-be12-9c55b510cfb0" providerId="ADAL" clId="{C80CD97B-C100-4A3A-B699-9E4F460C3FBA}" dt="2024-11-07T03:05:17.473" v="187" actId="478"/>
          <ac:picMkLst>
            <pc:docMk/>
            <pc:sldMk cId="1754701141" sldId="260"/>
            <ac:picMk id="7" creationId="{2007EE62-4387-4887-B473-F4125F041BB8}"/>
          </ac:picMkLst>
        </pc:picChg>
        <pc:picChg chg="add mod ord">
          <ac:chgData name="Chowdhury, Farhan H" userId="b2680d29-041f-45dd-be12-9c55b510cfb0" providerId="ADAL" clId="{C80CD97B-C100-4A3A-B699-9E4F460C3FBA}" dt="2024-11-07T02:43:08.567" v="21" actId="167"/>
          <ac:picMkLst>
            <pc:docMk/>
            <pc:sldMk cId="1754701141" sldId="260"/>
            <ac:picMk id="16" creationId="{C266C414-1D4C-C1C5-4DC3-C8DE6D8CE037}"/>
          </ac:picMkLst>
        </pc:picChg>
        <pc:picChg chg="add del mod">
          <ac:chgData name="Chowdhury, Farhan H" userId="b2680d29-041f-45dd-be12-9c55b510cfb0" providerId="ADAL" clId="{C80CD97B-C100-4A3A-B699-9E4F460C3FBA}" dt="2024-11-07T03:05:17.473" v="187" actId="478"/>
          <ac:picMkLst>
            <pc:docMk/>
            <pc:sldMk cId="1754701141" sldId="260"/>
            <ac:picMk id="19" creationId="{5E8DD504-D65A-2499-0C0C-2A22090C4268}"/>
          </ac:picMkLst>
        </pc:picChg>
        <pc:picChg chg="add mod ord">
          <ac:chgData name="Chowdhury, Farhan H" userId="b2680d29-041f-45dd-be12-9c55b510cfb0" providerId="ADAL" clId="{C80CD97B-C100-4A3A-B699-9E4F460C3FBA}" dt="2024-11-07T03:06:06.669" v="198" actId="14100"/>
          <ac:picMkLst>
            <pc:docMk/>
            <pc:sldMk cId="1754701141" sldId="260"/>
            <ac:picMk id="21" creationId="{C9E384CD-C7AB-65E4-5D94-38B22B3AB01D}"/>
          </ac:picMkLst>
        </pc:picChg>
        <pc:cxnChg chg="add del mod">
          <ac:chgData name="Chowdhury, Farhan H" userId="b2680d29-041f-45dd-be12-9c55b510cfb0" providerId="ADAL" clId="{C80CD97B-C100-4A3A-B699-9E4F460C3FBA}" dt="2024-11-07T04:33:20.845" v="400" actId="478"/>
          <ac:cxnSpMkLst>
            <pc:docMk/>
            <pc:sldMk cId="1754701141" sldId="260"/>
            <ac:cxnSpMk id="17" creationId="{81B0F524-A705-230F-55D3-C6AF43EC31C6}"/>
          </ac:cxnSpMkLst>
        </pc:cxnChg>
      </pc:sldChg>
      <pc:sldChg chg="addSp modSp mod modNotesTx">
        <pc:chgData name="Chowdhury, Farhan H" userId="b2680d29-041f-45dd-be12-9c55b510cfb0" providerId="ADAL" clId="{C80CD97B-C100-4A3A-B699-9E4F460C3FBA}" dt="2024-11-07T04:39:11.987" v="490" actId="20577"/>
        <pc:sldMkLst>
          <pc:docMk/>
          <pc:sldMk cId="604844618" sldId="263"/>
        </pc:sldMkLst>
        <pc:spChg chg="mod">
          <ac:chgData name="Chowdhury, Farhan H" userId="b2680d29-041f-45dd-be12-9c55b510cfb0" providerId="ADAL" clId="{C80CD97B-C100-4A3A-B699-9E4F460C3FBA}" dt="2024-11-07T04:07:25.080" v="238" actId="20577"/>
          <ac:spMkLst>
            <pc:docMk/>
            <pc:sldMk cId="604844618" sldId="263"/>
            <ac:spMk id="4" creationId="{FDFD2200-81FB-413E-A167-00D29ADF56AE}"/>
          </ac:spMkLst>
        </pc:spChg>
        <pc:spChg chg="mod">
          <ac:chgData name="Chowdhury, Farhan H" userId="b2680d29-041f-45dd-be12-9c55b510cfb0" providerId="ADAL" clId="{C80CD97B-C100-4A3A-B699-9E4F460C3FBA}" dt="2024-11-07T04:08:17.532" v="244" actId="20577"/>
          <ac:spMkLst>
            <pc:docMk/>
            <pc:sldMk cId="604844618" sldId="263"/>
            <ac:spMk id="5" creationId="{7530D5B9-4F98-47F4-94E7-1D58F0F27704}"/>
          </ac:spMkLst>
        </pc:spChg>
        <pc:spChg chg="add mod">
          <ac:chgData name="Chowdhury, Farhan H" userId="b2680d29-041f-45dd-be12-9c55b510cfb0" providerId="ADAL" clId="{C80CD97B-C100-4A3A-B699-9E4F460C3FBA}" dt="2024-11-07T04:39:11.987" v="490" actId="20577"/>
          <ac:spMkLst>
            <pc:docMk/>
            <pc:sldMk cId="604844618" sldId="263"/>
            <ac:spMk id="8" creationId="{2DE35A60-3B89-0B56-DD60-E9FB157F929A}"/>
          </ac:spMkLst>
        </pc:spChg>
      </pc:sldChg>
      <pc:sldChg chg="addSp modSp mod">
        <pc:chgData name="Chowdhury, Farhan H" userId="b2680d29-041f-45dd-be12-9c55b510cfb0" providerId="ADAL" clId="{C80CD97B-C100-4A3A-B699-9E4F460C3FBA}" dt="2024-11-07T05:08:40.502" v="534" actId="1582"/>
        <pc:sldMkLst>
          <pc:docMk/>
          <pc:sldMk cId="1645456068" sldId="269"/>
        </pc:sldMkLst>
        <pc:spChg chg="add mod">
          <ac:chgData name="Chowdhury, Farhan H" userId="b2680d29-041f-45dd-be12-9c55b510cfb0" providerId="ADAL" clId="{C80CD97B-C100-4A3A-B699-9E4F460C3FBA}" dt="2024-11-07T05:08:14.012" v="529" actId="1037"/>
          <ac:spMkLst>
            <pc:docMk/>
            <pc:sldMk cId="1645456068" sldId="269"/>
            <ac:spMk id="6" creationId="{FC687ED6-43A5-AE88-3DB5-DCFCF6DA50E8}"/>
          </ac:spMkLst>
        </pc:spChg>
        <pc:picChg chg="add mod">
          <ac:chgData name="Chowdhury, Farhan H" userId="b2680d29-041f-45dd-be12-9c55b510cfb0" providerId="ADAL" clId="{C80CD97B-C100-4A3A-B699-9E4F460C3FBA}" dt="2024-11-07T05:07:44.108" v="517" actId="571"/>
          <ac:picMkLst>
            <pc:docMk/>
            <pc:sldMk cId="1645456068" sldId="269"/>
            <ac:picMk id="7" creationId="{A0DE2C07-7705-BB80-1FED-16D91772F5E3}"/>
          </ac:picMkLst>
        </pc:picChg>
        <pc:cxnChg chg="add mod">
          <ac:chgData name="Chowdhury, Farhan H" userId="b2680d29-041f-45dd-be12-9c55b510cfb0" providerId="ADAL" clId="{C80CD97B-C100-4A3A-B699-9E4F460C3FBA}" dt="2024-11-07T05:08:40.502" v="534" actId="1582"/>
          <ac:cxnSpMkLst>
            <pc:docMk/>
            <pc:sldMk cId="1645456068" sldId="269"/>
            <ac:cxnSpMk id="9" creationId="{7976899D-12B5-A69E-C837-762E0DD3CC71}"/>
          </ac:cxnSpMkLst>
        </pc:cxnChg>
      </pc:sldChg>
      <pc:sldChg chg="addSp delSp modSp mod">
        <pc:chgData name="Chowdhury, Farhan H" userId="b2680d29-041f-45dd-be12-9c55b510cfb0" providerId="ADAL" clId="{C80CD97B-C100-4A3A-B699-9E4F460C3FBA}" dt="2024-11-07T04:49:52.351" v="500" actId="1076"/>
        <pc:sldMkLst>
          <pc:docMk/>
          <pc:sldMk cId="1784899872" sldId="270"/>
        </pc:sldMkLst>
        <pc:picChg chg="del">
          <ac:chgData name="Chowdhury, Farhan H" userId="b2680d29-041f-45dd-be12-9c55b510cfb0" providerId="ADAL" clId="{C80CD97B-C100-4A3A-B699-9E4F460C3FBA}" dt="2024-11-07T04:49:48.336" v="499" actId="478"/>
          <ac:picMkLst>
            <pc:docMk/>
            <pc:sldMk cId="1784899872" sldId="270"/>
            <ac:picMk id="5" creationId="{42BC9956-342A-488E-952B-3A9BDAA7792A}"/>
          </ac:picMkLst>
        </pc:picChg>
        <pc:picChg chg="add mod">
          <ac:chgData name="Chowdhury, Farhan H" userId="b2680d29-041f-45dd-be12-9c55b510cfb0" providerId="ADAL" clId="{C80CD97B-C100-4A3A-B699-9E4F460C3FBA}" dt="2024-11-07T04:49:52.351" v="500" actId="1076"/>
          <ac:picMkLst>
            <pc:docMk/>
            <pc:sldMk cId="1784899872" sldId="270"/>
            <ac:picMk id="8" creationId="{327850FE-D537-07AB-FCD3-C25EC7AA02AC}"/>
          </ac:picMkLst>
        </pc:picChg>
      </pc:sldChg>
      <pc:sldChg chg="addSp del">
        <pc:chgData name="Chowdhury, Farhan H" userId="b2680d29-041f-45dd-be12-9c55b510cfb0" providerId="ADAL" clId="{C80CD97B-C100-4A3A-B699-9E4F460C3FBA}" dt="2024-11-07T03:10:54.860" v="219" actId="47"/>
        <pc:sldMkLst>
          <pc:docMk/>
          <pc:sldMk cId="3210732930" sldId="274"/>
        </pc:sldMkLst>
        <pc:picChg chg="add">
          <ac:chgData name="Chowdhury, Farhan H" userId="b2680d29-041f-45dd-be12-9c55b510cfb0" providerId="ADAL" clId="{C80CD97B-C100-4A3A-B699-9E4F460C3FBA}" dt="2024-11-07T02:45:01.139" v="62"/>
          <ac:picMkLst>
            <pc:docMk/>
            <pc:sldMk cId="3210732930" sldId="274"/>
            <ac:picMk id="2" creationId="{8148455C-2272-C92E-B64A-FE7F75D6C362}"/>
          </ac:picMkLst>
        </pc:picChg>
      </pc:sldChg>
      <pc:sldChg chg="addSp delSp modSp mod modAnim">
        <pc:chgData name="Chowdhury, Farhan H" userId="b2680d29-041f-45dd-be12-9c55b510cfb0" providerId="ADAL" clId="{C80CD97B-C100-4A3A-B699-9E4F460C3FBA}" dt="2024-11-07T02:48:46.849" v="85"/>
        <pc:sldMkLst>
          <pc:docMk/>
          <pc:sldMk cId="389702806" sldId="275"/>
        </pc:sldMkLst>
        <pc:spChg chg="add mod">
          <ac:chgData name="Chowdhury, Farhan H" userId="b2680d29-041f-45dd-be12-9c55b510cfb0" providerId="ADAL" clId="{C80CD97B-C100-4A3A-B699-9E4F460C3FBA}" dt="2024-11-07T02:44:32.489" v="58" actId="1035"/>
          <ac:spMkLst>
            <pc:docMk/>
            <pc:sldMk cId="389702806" sldId="275"/>
            <ac:spMk id="3" creationId="{8C65E80D-FD32-7C01-7BC5-479510C19CDC}"/>
          </ac:spMkLst>
        </pc:spChg>
        <pc:spChg chg="mod">
          <ac:chgData name="Chowdhury, Farhan H" userId="b2680d29-041f-45dd-be12-9c55b510cfb0" providerId="ADAL" clId="{C80CD97B-C100-4A3A-B699-9E4F460C3FBA}" dt="2024-11-07T02:44:17.333" v="44" actId="1076"/>
          <ac:spMkLst>
            <pc:docMk/>
            <pc:sldMk cId="389702806" sldId="275"/>
            <ac:spMk id="5" creationId="{FDFD28A6-7EC8-42DE-A4FD-CF133D6CAEBC}"/>
          </ac:spMkLst>
        </pc:spChg>
        <pc:spChg chg="del">
          <ac:chgData name="Chowdhury, Farhan H" userId="b2680d29-041f-45dd-be12-9c55b510cfb0" providerId="ADAL" clId="{C80CD97B-C100-4A3A-B699-9E4F460C3FBA}" dt="2024-11-07T02:44:37.414" v="59" actId="478"/>
          <ac:spMkLst>
            <pc:docMk/>
            <pc:sldMk cId="389702806" sldId="275"/>
            <ac:spMk id="6" creationId="{13D81392-6B0F-49CA-AA45-66D3DDA6CFCF}"/>
          </ac:spMkLst>
        </pc:spChg>
        <pc:spChg chg="mod topLvl">
          <ac:chgData name="Chowdhury, Farhan H" userId="b2680d29-041f-45dd-be12-9c55b510cfb0" providerId="ADAL" clId="{C80CD97B-C100-4A3A-B699-9E4F460C3FBA}" dt="2024-11-07T02:44:07.161" v="42" actId="165"/>
          <ac:spMkLst>
            <pc:docMk/>
            <pc:sldMk cId="389702806" sldId="275"/>
            <ac:spMk id="10" creationId="{23C0F590-FFB5-44CB-B018-CB3DB0963CF9}"/>
          </ac:spMkLst>
        </pc:spChg>
        <pc:spChg chg="mod topLvl">
          <ac:chgData name="Chowdhury, Farhan H" userId="b2680d29-041f-45dd-be12-9c55b510cfb0" providerId="ADAL" clId="{C80CD97B-C100-4A3A-B699-9E4F460C3FBA}" dt="2024-11-07T02:47:23.395" v="84" actId="14100"/>
          <ac:spMkLst>
            <pc:docMk/>
            <pc:sldMk cId="389702806" sldId="275"/>
            <ac:spMk id="11" creationId="{998A5521-23E5-45D6-960E-9589256B1425}"/>
          </ac:spMkLst>
        </pc:spChg>
        <pc:grpChg chg="del">
          <ac:chgData name="Chowdhury, Farhan H" userId="b2680d29-041f-45dd-be12-9c55b510cfb0" providerId="ADAL" clId="{C80CD97B-C100-4A3A-B699-9E4F460C3FBA}" dt="2024-11-07T02:44:07.161" v="42" actId="165"/>
          <ac:grpSpMkLst>
            <pc:docMk/>
            <pc:sldMk cId="389702806" sldId="275"/>
            <ac:grpSpMk id="12" creationId="{C3660583-BAEE-4F52-ACC7-F0D98476188E}"/>
          </ac:grpSpMkLst>
        </pc:grpChg>
        <pc:picChg chg="mod">
          <ac:chgData name="Chowdhury, Farhan H" userId="b2680d29-041f-45dd-be12-9c55b510cfb0" providerId="ADAL" clId="{C80CD97B-C100-4A3A-B699-9E4F460C3FBA}" dt="2024-11-07T02:43:57.896" v="41" actId="1076"/>
          <ac:picMkLst>
            <pc:docMk/>
            <pc:sldMk cId="389702806" sldId="275"/>
            <ac:picMk id="4" creationId="{6F35578A-8726-4551-954A-9E431D99507C}"/>
          </ac:picMkLst>
        </pc:picChg>
        <pc:picChg chg="add mod ord">
          <ac:chgData name="Chowdhury, Farhan H" userId="b2680d29-041f-45dd-be12-9c55b510cfb0" providerId="ADAL" clId="{C80CD97B-C100-4A3A-B699-9E4F460C3FBA}" dt="2024-11-07T02:44:25.356" v="46" actId="167"/>
          <ac:picMkLst>
            <pc:docMk/>
            <pc:sldMk cId="389702806" sldId="275"/>
            <ac:picMk id="7" creationId="{A8B44AED-5C97-790C-6117-ABA44EF3FC6C}"/>
          </ac:picMkLst>
        </pc:picChg>
        <pc:picChg chg="mod topLvl">
          <ac:chgData name="Chowdhury, Farhan H" userId="b2680d29-041f-45dd-be12-9c55b510cfb0" providerId="ADAL" clId="{C80CD97B-C100-4A3A-B699-9E4F460C3FBA}" dt="2024-11-07T02:44:07.161" v="42" actId="165"/>
          <ac:picMkLst>
            <pc:docMk/>
            <pc:sldMk cId="389702806" sldId="275"/>
            <ac:picMk id="8" creationId="{F9BD7427-C55E-4871-9158-3280C23D2492}"/>
          </ac:picMkLst>
        </pc:picChg>
        <pc:cxnChg chg="add mod">
          <ac:chgData name="Chowdhury, Farhan H" userId="b2680d29-041f-45dd-be12-9c55b510cfb0" providerId="ADAL" clId="{C80CD97B-C100-4A3A-B699-9E4F460C3FBA}" dt="2024-11-07T02:48:46.849" v="85"/>
          <ac:cxnSpMkLst>
            <pc:docMk/>
            <pc:sldMk cId="389702806" sldId="275"/>
            <ac:cxnSpMk id="9" creationId="{83D54BB1-FD18-210B-F6EB-D275178E6162}"/>
          </ac:cxnSpMkLst>
        </pc:cxnChg>
      </pc:sldChg>
      <pc:sldChg chg="addSp modSp mod">
        <pc:chgData name="Chowdhury, Farhan H" userId="b2680d29-041f-45dd-be12-9c55b510cfb0" providerId="ADAL" clId="{C80CD97B-C100-4A3A-B699-9E4F460C3FBA}" dt="2024-11-07T04:33:48.745" v="412" actId="1076"/>
        <pc:sldMkLst>
          <pc:docMk/>
          <pc:sldMk cId="492916870" sldId="276"/>
        </pc:sldMkLst>
        <pc:spChg chg="mod">
          <ac:chgData name="Chowdhury, Farhan H" userId="b2680d29-041f-45dd-be12-9c55b510cfb0" providerId="ADAL" clId="{C80CD97B-C100-4A3A-B699-9E4F460C3FBA}" dt="2024-11-07T04:33:36.691" v="407" actId="1037"/>
          <ac:spMkLst>
            <pc:docMk/>
            <pc:sldMk cId="492916870" sldId="276"/>
            <ac:spMk id="3" creationId="{D6BB9230-A57E-438C-8C06-926E41933782}"/>
          </ac:spMkLst>
        </pc:spChg>
        <pc:spChg chg="mod">
          <ac:chgData name="Chowdhury, Farhan H" userId="b2680d29-041f-45dd-be12-9c55b510cfb0" providerId="ADAL" clId="{C80CD97B-C100-4A3A-B699-9E4F460C3FBA}" dt="2024-11-07T02:42:59.017" v="19" actId="1035"/>
          <ac:spMkLst>
            <pc:docMk/>
            <pc:sldMk cId="492916870" sldId="276"/>
            <ac:spMk id="4" creationId="{30F8FF29-CA1D-497B-8FA0-684FE1D6F1E7}"/>
          </ac:spMkLst>
        </pc:spChg>
        <pc:spChg chg="add mod ord">
          <ac:chgData name="Chowdhury, Farhan H" userId="b2680d29-041f-45dd-be12-9c55b510cfb0" providerId="ADAL" clId="{C80CD97B-C100-4A3A-B699-9E4F460C3FBA}" dt="2024-11-07T02:42:36.549" v="6" actId="167"/>
          <ac:spMkLst>
            <pc:docMk/>
            <pc:sldMk cId="492916870" sldId="276"/>
            <ac:spMk id="6" creationId="{430E5D15-10BB-7472-07F8-72F452D1FD84}"/>
          </ac:spMkLst>
        </pc:spChg>
        <pc:picChg chg="add mod ord">
          <ac:chgData name="Chowdhury, Farhan H" userId="b2680d29-041f-45dd-be12-9c55b510cfb0" providerId="ADAL" clId="{C80CD97B-C100-4A3A-B699-9E4F460C3FBA}" dt="2024-11-07T02:42:36.549" v="6" actId="167"/>
          <ac:picMkLst>
            <pc:docMk/>
            <pc:sldMk cId="492916870" sldId="276"/>
            <ac:picMk id="7" creationId="{449A01F1-5BF8-9E2E-BF68-21ECA1033F19}"/>
          </ac:picMkLst>
        </pc:picChg>
        <pc:cxnChg chg="add mod">
          <ac:chgData name="Chowdhury, Farhan H" userId="b2680d29-041f-45dd-be12-9c55b510cfb0" providerId="ADAL" clId="{C80CD97B-C100-4A3A-B699-9E4F460C3FBA}" dt="2024-11-07T04:33:48.745" v="412" actId="1076"/>
          <ac:cxnSpMkLst>
            <pc:docMk/>
            <pc:sldMk cId="492916870" sldId="276"/>
            <ac:cxnSpMk id="2" creationId="{AF3BA9AA-189D-7D82-3698-0EBC3168C2DF}"/>
          </ac:cxnSpMkLst>
        </pc:cxnChg>
      </pc:sldChg>
      <pc:sldChg chg="addSp modSp mod">
        <pc:chgData name="Chowdhury, Farhan H" userId="b2680d29-041f-45dd-be12-9c55b510cfb0" providerId="ADAL" clId="{C80CD97B-C100-4A3A-B699-9E4F460C3FBA}" dt="2024-11-07T04:52:14.167" v="505" actId="20577"/>
        <pc:sldMkLst>
          <pc:docMk/>
          <pc:sldMk cId="3603698743" sldId="277"/>
        </pc:sldMkLst>
        <pc:spChg chg="mod">
          <ac:chgData name="Chowdhury, Farhan H" userId="b2680d29-041f-45dd-be12-9c55b510cfb0" providerId="ADAL" clId="{C80CD97B-C100-4A3A-B699-9E4F460C3FBA}" dt="2024-11-07T04:52:14.167" v="505" actId="20577"/>
          <ac:spMkLst>
            <pc:docMk/>
            <pc:sldMk cId="3603698743" sldId="277"/>
            <ac:spMk id="2" creationId="{D7E5C65E-980D-466F-8DD6-BE030232C095}"/>
          </ac:spMkLst>
        </pc:spChg>
        <pc:spChg chg="mod">
          <ac:chgData name="Chowdhury, Farhan H" userId="b2680d29-041f-45dd-be12-9c55b510cfb0" providerId="ADAL" clId="{C80CD97B-C100-4A3A-B699-9E4F460C3FBA}" dt="2024-11-07T04:51:42.642" v="502"/>
          <ac:spMkLst>
            <pc:docMk/>
            <pc:sldMk cId="3603698743" sldId="277"/>
            <ac:spMk id="5" creationId="{957FAB7E-7EB5-45AC-9578-FB10A194A743}"/>
          </ac:spMkLst>
        </pc:spChg>
        <pc:spChg chg="add mod">
          <ac:chgData name="Chowdhury, Farhan H" userId="b2680d29-041f-45dd-be12-9c55b510cfb0" providerId="ADAL" clId="{C80CD97B-C100-4A3A-B699-9E4F460C3FBA}" dt="2024-11-07T04:14:52.338" v="252" actId="20577"/>
          <ac:spMkLst>
            <pc:docMk/>
            <pc:sldMk cId="3603698743" sldId="277"/>
            <ac:spMk id="6" creationId="{B1FBBC38-210D-D71F-261E-DC7262BEDA97}"/>
          </ac:spMkLst>
        </pc:spChg>
        <pc:picChg chg="mod">
          <ac:chgData name="Chowdhury, Farhan H" userId="b2680d29-041f-45dd-be12-9c55b510cfb0" providerId="ADAL" clId="{C80CD97B-C100-4A3A-B699-9E4F460C3FBA}" dt="2024-11-07T04:14:26.122" v="245" actId="1076"/>
          <ac:picMkLst>
            <pc:docMk/>
            <pc:sldMk cId="3603698743" sldId="277"/>
            <ac:picMk id="2050" creationId="{024AD529-C535-4B8A-A310-FABD3174A1DE}"/>
          </ac:picMkLst>
        </pc:picChg>
      </pc:sldChg>
      <pc:sldChg chg="modSp add del mod">
        <pc:chgData name="Chowdhury, Farhan H" userId="b2680d29-041f-45dd-be12-9c55b510cfb0" providerId="ADAL" clId="{C80CD97B-C100-4A3A-B699-9E4F460C3FBA}" dt="2024-11-07T02:46:06.693" v="79" actId="113"/>
        <pc:sldMkLst>
          <pc:docMk/>
          <pc:sldMk cId="2625229323" sldId="278"/>
        </pc:sldMkLst>
        <pc:spChg chg="mod">
          <ac:chgData name="Chowdhury, Farhan H" userId="b2680d29-041f-45dd-be12-9c55b510cfb0" providerId="ADAL" clId="{C80CD97B-C100-4A3A-B699-9E4F460C3FBA}" dt="2024-11-07T02:46:06.693" v="79" actId="113"/>
          <ac:spMkLst>
            <pc:docMk/>
            <pc:sldMk cId="2625229323" sldId="278"/>
            <ac:spMk id="3" creationId="{CA2A464A-5C9D-5999-6D93-565D465F1A04}"/>
          </ac:spMkLst>
        </pc:spChg>
      </pc:sldChg>
      <pc:sldChg chg="modSp new mod">
        <pc:chgData name="Chowdhury, Farhan H" userId="b2680d29-041f-45dd-be12-9c55b510cfb0" providerId="ADAL" clId="{C80CD97B-C100-4A3A-B699-9E4F460C3FBA}" dt="2024-11-07T04:16:47.408" v="257" actId="20577"/>
        <pc:sldMkLst>
          <pc:docMk/>
          <pc:sldMk cId="3705283043" sldId="279"/>
        </pc:sldMkLst>
        <pc:spChg chg="mod">
          <ac:chgData name="Chowdhury, Farhan H" userId="b2680d29-041f-45dd-be12-9c55b510cfb0" providerId="ADAL" clId="{C80CD97B-C100-4A3A-B699-9E4F460C3FBA}" dt="2024-11-07T04:16:32.299" v="255" actId="2711"/>
          <ac:spMkLst>
            <pc:docMk/>
            <pc:sldMk cId="3705283043" sldId="279"/>
            <ac:spMk id="2" creationId="{46043017-AA6A-0098-BE47-5236EB5ACC17}"/>
          </ac:spMkLst>
        </pc:spChg>
        <pc:spChg chg="mod">
          <ac:chgData name="Chowdhury, Farhan H" userId="b2680d29-041f-45dd-be12-9c55b510cfb0" providerId="ADAL" clId="{C80CD97B-C100-4A3A-B699-9E4F460C3FBA}" dt="2024-11-07T04:16:47.408" v="257" actId="20577"/>
          <ac:spMkLst>
            <pc:docMk/>
            <pc:sldMk cId="3705283043" sldId="279"/>
            <ac:spMk id="3" creationId="{2C1A7C99-5CFA-D9CD-B3CD-72969B5746FE}"/>
          </ac:spMkLst>
        </pc:spChg>
      </pc:sldChg>
      <pc:sldChg chg="modSp new mod">
        <pc:chgData name="Chowdhury, Farhan H" userId="b2680d29-041f-45dd-be12-9c55b510cfb0" providerId="ADAL" clId="{C80CD97B-C100-4A3A-B699-9E4F460C3FBA}" dt="2024-11-07T04:26:16.238" v="398" actId="20577"/>
        <pc:sldMkLst>
          <pc:docMk/>
          <pc:sldMk cId="2470036207" sldId="280"/>
        </pc:sldMkLst>
        <pc:spChg chg="mod">
          <ac:chgData name="Chowdhury, Farhan H" userId="b2680d29-041f-45dd-be12-9c55b510cfb0" providerId="ADAL" clId="{C80CD97B-C100-4A3A-B699-9E4F460C3FBA}" dt="2024-11-07T04:20:25.161" v="310" actId="2711"/>
          <ac:spMkLst>
            <pc:docMk/>
            <pc:sldMk cId="2470036207" sldId="280"/>
            <ac:spMk id="2" creationId="{EB64EEC5-1B61-32AA-BEFA-2EF2AAD59C72}"/>
          </ac:spMkLst>
        </pc:spChg>
        <pc:spChg chg="mod">
          <ac:chgData name="Chowdhury, Farhan H" userId="b2680d29-041f-45dd-be12-9c55b510cfb0" providerId="ADAL" clId="{C80CD97B-C100-4A3A-B699-9E4F460C3FBA}" dt="2024-11-07T04:26:16.238" v="398" actId="20577"/>
          <ac:spMkLst>
            <pc:docMk/>
            <pc:sldMk cId="2470036207" sldId="280"/>
            <ac:spMk id="3" creationId="{15BD9302-BE1E-9159-F391-493DC3615C7C}"/>
          </ac:spMkLst>
        </pc:spChg>
      </pc:sldChg>
      <pc:sldMasterChg chg="del delSldLayout">
        <pc:chgData name="Chowdhury, Farhan H" userId="b2680d29-041f-45dd-be12-9c55b510cfb0" providerId="ADAL" clId="{C80CD97B-C100-4A3A-B699-9E4F460C3FBA}" dt="2024-11-07T03:10:54.860" v="219" actId="47"/>
        <pc:sldMasterMkLst>
          <pc:docMk/>
          <pc:sldMasterMk cId="644659943" sldId="2147483660"/>
        </pc:sldMasterMkLst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1555347717" sldId="2147483661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3086787504" sldId="2147483662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3137621182" sldId="2147483663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3600712116" sldId="2147483664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1209289764" sldId="2147483665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1265723403" sldId="2147483666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3281522052" sldId="2147483667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977917988" sldId="2147483668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2413535395" sldId="2147483669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761453345" sldId="2147483670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1200445025" sldId="2147483671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61157720" sldId="2147483672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3234350130" sldId="2147483673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2630180721" sldId="2147483674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1213562771" sldId="2147483675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453494079" sldId="2147483676"/>
          </pc:sldLayoutMkLst>
        </pc:sldLayoutChg>
        <pc:sldLayoutChg chg="del">
          <pc:chgData name="Chowdhury, Farhan H" userId="b2680d29-041f-45dd-be12-9c55b510cfb0" providerId="ADAL" clId="{C80CD97B-C100-4A3A-B699-9E4F460C3FBA}" dt="2024-11-07T03:10:54.860" v="219" actId="47"/>
          <pc:sldLayoutMkLst>
            <pc:docMk/>
            <pc:sldMasterMk cId="644659943" sldId="2147483660"/>
            <pc:sldLayoutMk cId="3467530274" sldId="2147483677"/>
          </pc:sldLayoutMkLst>
        </pc:sldLayoutChg>
      </pc:sldMasterChg>
      <pc:sldMasterChg chg="modSldLayout">
        <pc:chgData name="Chowdhury, Farhan H" userId="b2680d29-041f-45dd-be12-9c55b510cfb0" providerId="ADAL" clId="{C80CD97B-C100-4A3A-B699-9E4F460C3FBA}" dt="2024-11-07T02:45:24.016" v="65" actId="478"/>
        <pc:sldMasterMkLst>
          <pc:docMk/>
          <pc:sldMasterMk cId="4176807734" sldId="2147483678"/>
        </pc:sldMasterMkLst>
        <pc:sldLayoutChg chg="delSp modSp mod">
          <pc:chgData name="Chowdhury, Farhan H" userId="b2680d29-041f-45dd-be12-9c55b510cfb0" providerId="ADAL" clId="{C80CD97B-C100-4A3A-B699-9E4F460C3FBA}" dt="2024-11-07T02:45:24.016" v="65" actId="478"/>
          <pc:sldLayoutMkLst>
            <pc:docMk/>
            <pc:sldMasterMk cId="4176807734" sldId="2147483678"/>
            <pc:sldLayoutMk cId="1350352620" sldId="2147483679"/>
          </pc:sldLayoutMkLst>
          <pc:cxnChg chg="del mod">
            <ac:chgData name="Chowdhury, Farhan H" userId="b2680d29-041f-45dd-be12-9c55b510cfb0" providerId="ADAL" clId="{C80CD97B-C100-4A3A-B699-9E4F460C3FBA}" dt="2024-11-07T02:45:24.016" v="65" actId="478"/>
            <ac:cxnSpMkLst>
              <pc:docMk/>
              <pc:sldMasterMk cId="4176807734" sldId="2147483678"/>
              <pc:sldLayoutMk cId="1350352620" sldId="2147483679"/>
              <ac:cxnSpMk id="9" creationId="{00000000-0000-0000-0000-000000000000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6472-3320-4918-8E97-A65E95D73E4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03A3E-6157-4336-BF78-F69F47E0B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03A3E-6157-4336-BF78-F69F47E0B1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3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 23: Johns Hopkins- $842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03A3E-6157-4336-BF78-F69F47E0B1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3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114D-C125-4F7C-B1F1-018212102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9A048-0385-482D-A765-0734FF241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3E329-516D-4E39-9703-D99231A2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B906-3810-4968-A71F-AA3DF761C641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CD3F6-FC04-4482-AC22-42D23D881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DBFA4-9C53-4B15-8079-A30BF241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3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A308-0BD9-4E5E-9A88-4F4897ED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E9F33-9A11-4027-B0D3-C7F154DE5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D83A1-4E51-4BC9-AEEF-641490A3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492-FE28-4C7F-A4ED-08D585D4E489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A0AEE-666E-4036-91E7-C88069D4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5B2E2-D0C7-4B34-ACC9-8AE1F655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F3EC0-71CA-47EA-98E7-448D7141D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088A3-DC94-432F-9C82-A5D371928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89A33-575A-4417-9A5F-A66ACFAF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A59F-0242-4850-BA55-2393BD2AA80F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F813C-4C15-4BB4-B7B3-ED007B2D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C7C8D-5832-4D25-8690-B04F945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7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F64425-109C-4D6E-8A80-38AF7EF5A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54" y="6388036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5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0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58240" y="34290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8F21F1D-5997-4919-A397-6FD2979A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54" y="6407492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0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09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07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E455F6-FA0A-4C77-8349-D7722E21A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54" y="6397764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50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430" y="6466264"/>
            <a:ext cx="702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CEA60-7A6F-4A2F-8807-7424133B18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AD95E-9C90-474A-BF3B-B37FE3351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17" y="6361680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CA2A-4977-464C-9F1D-F950B869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504DC-12F7-49B1-A3D0-769DF6894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FBD5-A7B8-4986-BD02-3D7E42BD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C88-207A-4376-A5B1-B1D1C8EEBA28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6A78-5023-49FA-B106-06D00B9E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AB884-9C65-459D-9D9C-53ADD3F4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4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" y="6364525"/>
            <a:ext cx="877435" cy="460385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FA425-34EB-4F34-B781-B70F5A3FF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1" b="-3182"/>
          <a:stretch/>
        </p:blipFill>
        <p:spPr>
          <a:xfrm>
            <a:off x="11376712" y="6206330"/>
            <a:ext cx="645945" cy="4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2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66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CB86A-5195-494E-A36A-D2A4225D2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74" y="6378308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1AAE-15E9-4954-8F00-124E1D64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DAE8E-DB06-4A3F-B539-783D33CA3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6D513-1063-42F1-A06C-8E796C72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5E20-7BAF-4F86-8BE6-563A97F0435E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59D97-D033-409F-AE3F-E6053A31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42E8-DD76-4D43-B2EB-A7CAE1F5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B616-4B5C-4D53-B95E-CBF710E3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63D48-9DD7-4E98-B80F-3744CB93B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6A29-A374-423B-9D14-E85D1982B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7F44F-3AB9-4A4C-B2C9-577F9B35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7D-FEC5-464F-92A2-9A6B48719379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0E3BC-940C-4BBE-8D25-9A9B6D19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49857-84BE-407C-878B-6CF009BE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B5E71-5A1E-452E-9082-614DEA02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7FAD6-65D8-48F2-AC34-522250B8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8A52-92CB-4318-8261-D495AB1AA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16718-8C23-45F7-90EB-F90204D25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23DF0-F2C7-4E50-9524-3CD9F578E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9886D-0540-4B8B-958F-6F2CFEE0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30AC-37BA-4BBC-8300-1CC3093A6455}" type="datetime1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65914-CC55-4346-92AA-02F55492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CCC31-6BE9-41BA-8919-32674D3C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5330-BA26-426F-B4B3-637DFE1C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BBCB0-AADF-4B34-B0C3-325689C7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8E3-EC4E-41EF-8725-1CBE6AA55B6E}" type="datetime1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CAD4D-7153-47B4-8FC9-974B59D0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8CAFC-35F5-4C7C-BDA2-F5CC4DE4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5E683-EED2-4DE0-A4B2-B0FAFEBC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33C6-008A-4D4B-B9A8-A911AC49440E}" type="datetime1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FCEAE-E51D-4DE2-8F74-50922D7D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2093E-9F30-43E0-803C-BF329FAF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8C4F-7DBF-4347-B915-927F8E73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B209-6756-4F15-B7B9-34194E6E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55E6B-FADD-4A42-A861-44DAF8A02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B3B3D-9C11-47EB-A2E2-2F7E9CAB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6A19-B763-4F54-BE11-F9A4E1290368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AD5C3-A77E-4FBB-9016-0D02173B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16FD0-AC27-4ABD-8FC0-B51F2765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6F92-66A4-499A-A8F2-E3B8FC6B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EE105-0E30-437A-97EB-E6E2D26C2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17987-B928-46D8-A954-C20FBFDBB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2905B-862B-4198-9CFD-5E550B49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CE9B-FF26-4750-9BF9-15B9DEA38877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C9779-DAEA-4C2D-8A04-FAB53B5D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D18CB-0E2C-4930-9BD5-79FDE973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8717C7-98A9-4A04-9C2F-40B03621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5A9BA-2A7E-4C9B-AC01-03BD878CE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472C4-92AA-4FBA-815A-F7F774F89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05DA-8C49-45D8-9635-519AC11451BF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1910-5DB6-499D-967A-FEF6E8FF3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1CF54-3994-411C-B822-4C22D3C28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1D55-44D8-4551-8434-A8DAC472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4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187910"/>
            <a:ext cx="12192000" cy="6700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8839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6309" y="6361864"/>
            <a:ext cx="1227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7952" y="636186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6364525"/>
            <a:ext cx="702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1EE102D-222C-47C8-AB0B-86A54C9784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0952" y="6227640"/>
            <a:ext cx="2190852" cy="63357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78C2515-5F07-447A-A42C-AC33E39C2F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2" y="3367095"/>
            <a:ext cx="190476" cy="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0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funding/ac_search_results.htm" TargetMode="External"/><Relationship Id="rId2" Type="http://schemas.openxmlformats.org/officeDocument/2006/relationships/hyperlink" Target="https://grants.nih.gov/grants/funding/funding_progra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rants.nih.gov/grants/guide/pa-files/PA-20-18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rants.nih.gov/grants/how-to-apply-application-guide/due-dates-and-submission-policies/due-dat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aid.nih.gov/grants-contracts/sample-applicatio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csr.nih.gov/ForReviewers/BecomeAReviewer/EC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77J9jH93G4" TargetMode="External"/><Relationship Id="rId2" Type="http://schemas.openxmlformats.org/officeDocument/2006/relationships/hyperlink" Target="https://grants.nih.gov/policy-and-compliance/policy-topics/early-stage-investigat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guide/pa-files/PAR-23-145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nexus.od.nih.gov/all/category/open-mik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us.od.nih.gov/all/2022/12/08/update-on-simplifying-review-criteria-a-request-for-information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nts.nih.gov/policy-and-compliance/policy-topics/peer-review/simplifying-review" TargetMode="External"/><Relationship Id="rId4" Type="http://schemas.openxmlformats.org/officeDocument/2006/relationships/hyperlink" Target="https://grants.nih.gov/grants/guide/notice-files/NOT-OD-23-034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fficeofbudget.od.nih.gov/approp_hist.html" TargetMode="External"/><Relationship Id="rId5" Type="http://schemas.openxmlformats.org/officeDocument/2006/relationships/hyperlink" Target="https://www.nih.gov/institutes-nih/list-institutes-center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public.csr.nih.gov/StudySections/DBIB/CDB" TargetMode="External"/><Relationship Id="rId4" Type="http://schemas.openxmlformats.org/officeDocument/2006/relationships/hyperlink" Target="https://public.csr.nih.gov/StudySections/ReviewBranch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eport.nih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/video/index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31A9-1CF9-DA11-DA30-0B1D42FC2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250948"/>
          </a:xfrm>
        </p:spPr>
        <p:txBody>
          <a:bodyPr>
            <a:normAutofit/>
          </a:bodyPr>
          <a:lstStyle/>
          <a:p>
            <a:r>
              <a:rPr lang="en-US" sz="6800" dirty="0"/>
              <a:t>NIH Funding Mechanisms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A464A-5C9D-5999-6D93-565D465F1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429000"/>
            <a:ext cx="10058400" cy="21696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Farhan Chowdhury, Ph.D.</a:t>
            </a: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School of Mechanical, Aerospace, and Materials Engineering</a:t>
            </a: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Southern Illinois University Carbondale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farhan.chowdhury@siu.edu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November 6,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2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6038-3544-4478-BD41-C2DEEB90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of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E154-AF32-47A3-9E3B-70FAC4F8A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https://grants.nih.gov/grants/funding/funding_program.htm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https://grants.nih.gov/grants/funding/ac_search_results.htm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C290D-BC0F-4461-B81A-F3609FDCC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4" y="2342953"/>
            <a:ext cx="10798360" cy="17632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2486-FE4B-440B-9BB4-930DB1CA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DD3E-2049-4E4F-9356-A0C04360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of Grants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7DECF-F8C5-406F-8E30-71C140F9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8643"/>
            <a:ext cx="9373908" cy="2257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4C2CD-A25D-487F-996F-FA93B3DB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16082"/>
            <a:ext cx="9412013" cy="22767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22647E-F714-4A0E-BB68-ABCBB447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DD3E-2049-4E4F-9356-A0C04360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of Grants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3144A-5608-4010-B0A0-056CE0AB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421540" cy="1924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4D1EBE-75E5-457C-A98E-FAB952A2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8" y="4005100"/>
            <a:ext cx="9440592" cy="23244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4E659-A1BB-49F6-82A8-44CC4713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87ED6-43A5-AE88-3DB5-DCFCF6DA50E8}"/>
              </a:ext>
            </a:extLst>
          </p:cNvPr>
          <p:cNvSpPr txBox="1"/>
          <p:nvPr/>
        </p:nvSpPr>
        <p:spPr>
          <a:xfrm>
            <a:off x="5654189" y="2703647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$375,000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76899D-12B5-A69E-C837-762E0DD3CC71}"/>
              </a:ext>
            </a:extLst>
          </p:cNvPr>
          <p:cNvCxnSpPr/>
          <p:nvPr/>
        </p:nvCxnSpPr>
        <p:spPr>
          <a:xfrm>
            <a:off x="3627120" y="2842146"/>
            <a:ext cx="518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45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E251-2903-4BEE-8ECA-A5E4E018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Opportunity Announcement (FOA) Number: PA-20-185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EC9EF-69E9-41DF-B6F9-D4C6A4C7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6" y="6173472"/>
            <a:ext cx="10515600" cy="638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https://grants.nih.gov/grants/guide/pa-files/PA-20-185.html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E255A-3702-4C30-8B06-3AFFF834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6" y="2160838"/>
            <a:ext cx="5018184" cy="37243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61139-4EB4-423B-AC02-4CDD62D8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7850FE-D537-07AB-FCD3-C25EC7AA0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966" y="2178567"/>
            <a:ext cx="5937914" cy="37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9FC8-DE78-4988-9533-41AD318A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15997-A34C-4E4E-9974-FD7455AB2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04" y="5811029"/>
            <a:ext cx="10515600" cy="104697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https://grants.nih.gov/grants/how-to-apply-application-guide/due-dates-and-submission-policies/due-dates.htm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90AFB-3457-4C6F-9B98-13FD84F85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4" y="1560806"/>
            <a:ext cx="10515600" cy="1345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B129B2-3C71-48B1-8C2F-A9B5682FC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04" y="3278483"/>
            <a:ext cx="10644996" cy="2115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0C677-C003-405E-B335-F57630F9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0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3698-3D25-436A-AAAC-E72093DE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Applications and Summary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91C2-72F1-445A-B11A-D4245AD12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 grants: R01, R03, R21, R15</a:t>
            </a:r>
          </a:p>
          <a:p>
            <a:r>
              <a:rPr lang="en-US" dirty="0"/>
              <a:t>Small Business grants: R41, R42, R43, R44</a:t>
            </a:r>
          </a:p>
          <a:p>
            <a:r>
              <a:rPr lang="en-US" dirty="0"/>
              <a:t>Training and Career grants: K01, K08, F31</a:t>
            </a:r>
          </a:p>
          <a:p>
            <a:r>
              <a:rPr lang="en-US" dirty="0"/>
              <a:t>U01</a:t>
            </a:r>
          </a:p>
          <a:p>
            <a:r>
              <a:rPr lang="en-US" dirty="0"/>
              <a:t>Data Sharing Plan</a:t>
            </a:r>
          </a:p>
          <a:p>
            <a:r>
              <a:rPr lang="en-US" dirty="0"/>
              <a:t>Genomic Data Sharing Plan</a:t>
            </a:r>
          </a:p>
          <a:p>
            <a:r>
              <a:rPr lang="en-US" dirty="0"/>
              <a:t>Rigor and Reproducibility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https://www.niaid.nih.gov/grants-contracts/sample-applications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F35D6-9178-4C0E-893B-B9F04228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B73D-1917-40A4-9644-6AEC3754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F5D3B-195B-452C-9C22-9A662C2D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88900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can submit scientific texts to determine which similar projects that have been funded by the NIH.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60D01-26AD-40C4-A2B4-D81B659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C2560-7186-4F96-8804-6FCCDA98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7071"/>
            <a:ext cx="10515600" cy="12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06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3017-AA6A-0098-BE47-5236EB5A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Career Reviewer (ECR)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A7C99-5CFA-D9CD-B3CD-72969B574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https://public.csr.nih.gov/ForReviewers/BecomeAReviewer/ECR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C96BA-4EBA-7E12-FD8B-20A15013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EEC5-1B61-32AA-BEFA-2EF2AAD5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 and ESI- two special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9302-BE1E-9159-F391-493DC3615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https://grants.nih.gov/policy-and-compliance/policy-topics/early-stage-investigators</a:t>
            </a:r>
            <a:endParaRPr lang="en-US" dirty="0"/>
          </a:p>
          <a:p>
            <a:r>
              <a:rPr lang="en-US" dirty="0"/>
              <a:t>ESI MIRA (R35) Webinar Video: </a:t>
            </a:r>
            <a:r>
              <a:rPr lang="en-US" dirty="0">
                <a:hlinkClick r:id="rId3"/>
              </a:rPr>
              <a:t>https://youtu.be/O77J9jH93G4</a:t>
            </a:r>
            <a:endParaRPr lang="en-US" dirty="0"/>
          </a:p>
          <a:p>
            <a:r>
              <a:rPr lang="en-US" dirty="0"/>
              <a:t>FOA: </a:t>
            </a:r>
            <a:r>
              <a:rPr lang="en-US" dirty="0">
                <a:hlinkClick r:id="rId4"/>
              </a:rPr>
              <a:t>https://grants.nih.gov/grants/guide/pa-files/PAR-23-145.html</a:t>
            </a:r>
            <a:endParaRPr lang="en-US" dirty="0"/>
          </a:p>
          <a:p>
            <a:pPr lvl="1"/>
            <a:r>
              <a:rPr lang="en-US" dirty="0"/>
              <a:t>Next deadline: February 3, 2025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8DF88-4E6B-5597-C374-B5FCEB54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36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2891-C3A5-4330-A432-E73EA3D0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MIKE Blog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(Connecting the Investigator to the NIH Perspective)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9135-CA19-47DF-9CFC-E495657FE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https://nexus.od.nih.gov/all/category/open-mike/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7CEF8-0E45-4822-A4AA-95AABD69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117" y="1825625"/>
            <a:ext cx="6955766" cy="346743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505C4-F32C-4607-8C48-277AA2C0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3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5D15-10BB-7472-07F8-72F452D1FD8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001D55-44D8-4551-8434-A8DAC472321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A01F1-5BF8-9E2E-BF68-21ECA103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3744"/>
            <a:ext cx="12192000" cy="524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9230-A57E-438C-8C06-926E4193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01925"/>
            <a:ext cx="10515600" cy="28892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NIH’s mission is to seek fundamental knowledge about the nature and behavior of living systems and the application of that knowledge to enhance health, lengthen life, and reduce illness and disability.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F29-CA1D-497B-8FA0-684FE1D6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110"/>
            <a:ext cx="2743200" cy="365125"/>
          </a:xfrm>
        </p:spPr>
        <p:txBody>
          <a:bodyPr/>
          <a:lstStyle/>
          <a:p>
            <a:fld id="{21001D55-44D8-4551-8434-A8DAC4723210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2" descr="National Institutes of Health (NIH) - Turning Discovery into Health">
            <a:extLst>
              <a:ext uri="{FF2B5EF4-FFF2-40B4-BE49-F238E27FC236}">
                <a16:creationId xmlns:a16="http://schemas.microsoft.com/office/drawing/2014/main" id="{790975EA-316D-4D22-A54E-1580D4D3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176338"/>
            <a:ext cx="7429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3BA9AA-189D-7D82-3698-0EBC3168C2DF}"/>
              </a:ext>
            </a:extLst>
          </p:cNvPr>
          <p:cNvCxnSpPr/>
          <p:nvPr/>
        </p:nvCxnSpPr>
        <p:spPr>
          <a:xfrm>
            <a:off x="1158240" y="2665095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916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C65E-980D-466F-8DD6-BE030232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Review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50695-EC3C-41A1-A36A-CB7DBB1F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20</a:t>
            </a:fld>
            <a:endParaRPr lang="en-US" dirty="0"/>
          </a:p>
        </p:txBody>
      </p:sp>
      <p:pic>
        <p:nvPicPr>
          <p:cNvPr id="2050" name="Picture 2" descr="https://nexus.od.nih.gov/all/wp-content/uploads/2022/12/Review-Criteria@3x.png">
            <a:extLst>
              <a:ext uri="{FF2B5EF4-FFF2-40B4-BE49-F238E27FC236}">
                <a16:creationId xmlns:a16="http://schemas.microsoft.com/office/drawing/2014/main" id="{024AD529-C535-4B8A-A310-FABD3174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1459203"/>
            <a:ext cx="5772150" cy="42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7FAB7E-7EB5-45AC-9578-FB10A194A743}"/>
              </a:ext>
            </a:extLst>
          </p:cNvPr>
          <p:cNvSpPr/>
          <p:nvPr/>
        </p:nvSpPr>
        <p:spPr>
          <a:xfrm>
            <a:off x="295276" y="5707915"/>
            <a:ext cx="5800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https://nexus.od.nih.gov/all/2022/12/08/update-on-simplifying-review-criteria-a-request-for-information/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https://grants.nih.gov/grants/guide/notice-files/NOT-OD-23-034.html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BBC38-210D-D71F-261E-DC7262BEDA97}"/>
              </a:ext>
            </a:extLst>
          </p:cNvPr>
          <p:cNvSpPr txBox="1"/>
          <p:nvPr/>
        </p:nvSpPr>
        <p:spPr>
          <a:xfrm>
            <a:off x="6482080" y="2241391"/>
            <a:ext cx="533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With the submission deadline on or after January 25, 2025 – there will changes in how most of the NIH research grant applications will be reviewed. Please see the link below:</a:t>
            </a:r>
          </a:p>
          <a:p>
            <a:pPr algn="l" fontAlgn="base"/>
            <a:endParaRPr lang="en-U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5" tooltip="Original URL: https://grants.nih.gov/policy-and-compliance/policy-topics/peer-review/simplifying-review. Click or tap if you trust this link."/>
              </a:rPr>
              <a:t>https://grants.nih.gov/policy-and-compliance/policy-topics/peer-review/simplifying-review</a:t>
            </a:r>
            <a:endParaRPr lang="en-U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9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D9FC87-5EE7-4F09-84F2-A080DBF57467}"/>
              </a:ext>
            </a:extLst>
          </p:cNvPr>
          <p:cNvGrpSpPr/>
          <p:nvPr/>
        </p:nvGrpSpPr>
        <p:grpSpPr>
          <a:xfrm>
            <a:off x="3993067" y="1298889"/>
            <a:ext cx="4205866" cy="4260221"/>
            <a:chOff x="2444317" y="1201600"/>
            <a:chExt cx="4205866" cy="4260221"/>
          </a:xfrm>
        </p:grpSpPr>
        <p:pic>
          <p:nvPicPr>
            <p:cNvPr id="5" name="Picture 4" descr="Untitled3.jpg">
              <a:extLst>
                <a:ext uri="{FF2B5EF4-FFF2-40B4-BE49-F238E27FC236}">
                  <a16:creationId xmlns:a16="http://schemas.microsoft.com/office/drawing/2014/main" id="{80D87351-9E39-4389-9D6C-0298392F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7" t="1147" r="2485" b="2285"/>
            <a:stretch/>
          </p:blipFill>
          <p:spPr>
            <a:xfrm>
              <a:off x="2444317" y="1201600"/>
              <a:ext cx="4205866" cy="4260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FBDC7B-D3B9-4211-A887-EB8D04B94FBB}"/>
                </a:ext>
              </a:extLst>
            </p:cNvPr>
            <p:cNvSpPr/>
            <p:nvPr/>
          </p:nvSpPr>
          <p:spPr>
            <a:xfrm>
              <a:off x="4301343" y="1588788"/>
              <a:ext cx="9781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ধন্যবাদ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3C9E-C8AE-4843-80BF-7DA93A12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9E384CD-C7AB-65E4-5D94-38B22B3A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405" y="1766245"/>
            <a:ext cx="9010400" cy="220715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030DE5-A831-3525-B602-E4A27A3AA7D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001D55-44D8-4551-8434-A8DAC472321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66C414-1D4C-C1C5-4DC3-C8DE6D8CE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3744"/>
            <a:ext cx="12192000" cy="524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40DF5-0005-4433-B563-D3BECFA0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Institutes and Center at NIH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4F4C1-9151-4B21-95A1-4687461EF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9184"/>
            <a:ext cx="10515600" cy="615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https://www.nih.gov/institutes-nih/list-institutes-centers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https://officeofbudget.od.nih.gov/approp_hist.html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ECCD2-180E-4E3D-8137-ADEAC6880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690688"/>
            <a:ext cx="2229161" cy="3391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B78D91-77E8-492F-8A0F-C93AA0B2F853}"/>
              </a:ext>
            </a:extLst>
          </p:cNvPr>
          <p:cNvSpPr/>
          <p:nvPr/>
        </p:nvSpPr>
        <p:spPr>
          <a:xfrm>
            <a:off x="10194337" y="1556025"/>
            <a:ext cx="19976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rgbClr val="5A52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Amounts in thousands of dollars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3CE3B7-50D8-4009-889C-D8450D271209}"/>
              </a:ext>
            </a:extLst>
          </p:cNvPr>
          <p:cNvSpPr/>
          <p:nvPr/>
        </p:nvSpPr>
        <p:spPr>
          <a:xfrm>
            <a:off x="773838" y="3551157"/>
            <a:ext cx="888520" cy="3838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B60394-67E1-406D-9F46-51DC4C34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110"/>
            <a:ext cx="2743200" cy="365125"/>
          </a:xfrm>
        </p:spPr>
        <p:txBody>
          <a:bodyPr/>
          <a:lstStyle/>
          <a:p>
            <a:fld id="{21001D55-44D8-4551-8434-A8DAC4723210}" type="slidenum">
              <a:rPr lang="en-US" smtClean="0"/>
              <a:t>3</a:t>
            </a:fld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246DB4-14E0-9615-5661-3F93E04046FF}"/>
              </a:ext>
            </a:extLst>
          </p:cNvPr>
          <p:cNvSpPr/>
          <p:nvPr/>
        </p:nvSpPr>
        <p:spPr>
          <a:xfrm>
            <a:off x="7315200" y="1857220"/>
            <a:ext cx="609600" cy="9367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DCAFF4D-DA35-F9B9-AFE9-C0E59EB385F3}"/>
              </a:ext>
            </a:extLst>
          </p:cNvPr>
          <p:cNvSpPr txBox="1">
            <a:spLocks/>
          </p:cNvSpPr>
          <p:nvPr/>
        </p:nvSpPr>
        <p:spPr>
          <a:xfrm>
            <a:off x="3067361" y="3843288"/>
            <a:ext cx="7507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Total Budget- $48.86 billion (FY 24)</a:t>
            </a:r>
          </a:p>
        </p:txBody>
      </p:sp>
    </p:spTree>
    <p:extLst>
      <p:ext uri="{BB962C8B-B14F-4D97-AF65-F5344CB8AC3E}">
        <p14:creationId xmlns:p14="http://schemas.microsoft.com/office/powerpoint/2010/main" val="175470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B44AED-5C97-790C-6117-ABA44EF3F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3744"/>
            <a:ext cx="12192000" cy="524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1A4F9-8316-4A89-B8A2-A4833CF5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CSR is Organized into Review Branches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5578A-8726-4551-954A-9E431D99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86" y="1310927"/>
            <a:ext cx="4988788" cy="3849772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FD28A6-7EC8-42DE-A4FD-CF133D6CAEBC}"/>
              </a:ext>
            </a:extLst>
          </p:cNvPr>
          <p:cNvSpPr/>
          <p:nvPr/>
        </p:nvSpPr>
        <p:spPr>
          <a:xfrm>
            <a:off x="545237" y="5240190"/>
            <a:ext cx="468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https://public.csr.nih.gov/StudySections/ReviewBranches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https://public.csr.nih.gov/StudySections/DBIB/CDB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BD7427-C55E-4871-9158-3280C23D2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353" y="1310927"/>
            <a:ext cx="4906060" cy="197195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C0F590-FFB5-44CB-B018-CB3DB0963CF9}"/>
              </a:ext>
            </a:extLst>
          </p:cNvPr>
          <p:cNvSpPr/>
          <p:nvPr/>
        </p:nvSpPr>
        <p:spPr>
          <a:xfrm>
            <a:off x="9441383" y="2382627"/>
            <a:ext cx="2348255" cy="1809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8A5521-23E5-45D6-960E-9589256B1425}"/>
              </a:ext>
            </a:extLst>
          </p:cNvPr>
          <p:cNvSpPr/>
          <p:nvPr/>
        </p:nvSpPr>
        <p:spPr>
          <a:xfrm>
            <a:off x="545237" y="3190241"/>
            <a:ext cx="2683738" cy="1836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BA8590-45D6-4EB6-BC13-25E66052F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6273" y="3429000"/>
            <a:ext cx="3670219" cy="2700208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65E80D-FD32-7C01-7BC5-479510C19CDC}"/>
              </a:ext>
            </a:extLst>
          </p:cNvPr>
          <p:cNvSpPr txBox="1">
            <a:spLocks/>
          </p:cNvSpPr>
          <p:nvPr/>
        </p:nvSpPr>
        <p:spPr>
          <a:xfrm>
            <a:off x="86106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001D55-44D8-4551-8434-A8DAC4723210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54BB1-FD18-210B-F6EB-D275178E6162}"/>
              </a:ext>
            </a:extLst>
          </p:cNvPr>
          <p:cNvCxnSpPr/>
          <p:nvPr/>
        </p:nvCxnSpPr>
        <p:spPr>
          <a:xfrm>
            <a:off x="1066800" y="104013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4766-6E10-40C8-8626-E007CF45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provides details about reporting Expenditure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612D-A0DE-41F3-AC4E-787FAD7E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https://report.nih.gov/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C587A-BC78-40B8-8816-0B8B8052C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02" y="2447164"/>
            <a:ext cx="9120996" cy="40253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17273-833F-4A2E-885B-B1241120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C6A897-DCDF-AC6E-B183-92E7A767B22C}"/>
              </a:ext>
            </a:extLst>
          </p:cNvPr>
          <p:cNvCxnSpPr/>
          <p:nvPr/>
        </p:nvCxnSpPr>
        <p:spPr>
          <a:xfrm>
            <a:off x="873760" y="171069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05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1FEB1F-1AE9-4D62-82AD-F8AF8B8EF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92692" y="1172745"/>
            <a:ext cx="9144000" cy="590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Congressional District: IL-12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9D559-0DCC-4A25-8CB9-3D3F00962443}"/>
              </a:ext>
            </a:extLst>
          </p:cNvPr>
          <p:cNvSpPr txBox="1"/>
          <p:nvPr/>
        </p:nvSpPr>
        <p:spPr>
          <a:xfrm>
            <a:off x="3041817" y="2061562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FY Year: 2023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Projects: 12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Budget: $3,705,718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B8B1F-4C00-45D7-8A62-C2BCB780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444" y="424231"/>
            <a:ext cx="2936815" cy="2677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A59D6-0360-3578-8F36-EBBABA800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41" y="3229358"/>
            <a:ext cx="9804518" cy="2764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2229F5-7D65-67F2-F380-A6F166AC7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3744"/>
            <a:ext cx="12192000" cy="52425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9BFB3-DD61-883F-348D-23DDD9F69475}"/>
              </a:ext>
            </a:extLst>
          </p:cNvPr>
          <p:cNvSpPr txBox="1">
            <a:spLocks/>
          </p:cNvSpPr>
          <p:nvPr/>
        </p:nvSpPr>
        <p:spPr>
          <a:xfrm>
            <a:off x="86106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001D55-44D8-4551-8434-A8DAC47232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3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1FEB1F-1AE9-4D62-82AD-F8AF8B8EF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21529" y="1361938"/>
            <a:ext cx="9144000" cy="590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Congressional District: IL-13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9D559-0DCC-4A25-8CB9-3D3F00962443}"/>
              </a:ext>
            </a:extLst>
          </p:cNvPr>
          <p:cNvSpPr txBox="1"/>
          <p:nvPr/>
        </p:nvSpPr>
        <p:spPr>
          <a:xfrm>
            <a:off x="2984740" y="2323426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FY Year: 2023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Projects: 217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Budget: $93,353,886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053A9A-4EE6-4527-A74D-2B38F5F6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9" y="928838"/>
            <a:ext cx="2805409" cy="2409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915FCC-95A3-E6CA-8A4B-B0010CCEF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40" y="3429000"/>
            <a:ext cx="9010018" cy="26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543813-FC63-4BC1-9FF3-FD311FD87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020" y="1784858"/>
            <a:ext cx="5964665" cy="4030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D2200-81FB-413E-A167-00D29ADF56AE}"/>
              </a:ext>
            </a:extLst>
          </p:cNvPr>
          <p:cNvSpPr txBox="1"/>
          <p:nvPr/>
        </p:nvSpPr>
        <p:spPr>
          <a:xfrm>
            <a:off x="2205054" y="3674699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State: CA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FY Year: 2023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Projects: 9085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Budget: $5,312,211,239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7DB02-EF00-4064-97B1-76F920E2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Comparing IL to CA for funded NIH Grants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0D5B9-4F98-47F4-94E7-1D58F0F27704}"/>
              </a:ext>
            </a:extLst>
          </p:cNvPr>
          <p:cNvSpPr txBox="1"/>
          <p:nvPr/>
        </p:nvSpPr>
        <p:spPr>
          <a:xfrm>
            <a:off x="6096000" y="3674700"/>
            <a:ext cx="272382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State: IL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FY Year: 2023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Projects: 2368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Budget: $1,233,379,171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75CC7-C25B-45C5-AA98-01C83061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35A60-3B89-0B56-DD60-E9FB157F929A}"/>
              </a:ext>
            </a:extLst>
          </p:cNvPr>
          <p:cNvSpPr txBox="1"/>
          <p:nvPr/>
        </p:nvSpPr>
        <p:spPr>
          <a:xfrm>
            <a:off x="2205054" y="5480010"/>
            <a:ext cx="3514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FY Year: 2023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Johns Hopkins- $842 million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WashU- $633 million</a:t>
            </a:r>
          </a:p>
        </p:txBody>
      </p:sp>
    </p:spTree>
    <p:extLst>
      <p:ext uri="{BB962C8B-B14F-4D97-AF65-F5344CB8AC3E}">
        <p14:creationId xmlns:p14="http://schemas.microsoft.com/office/powerpoint/2010/main" val="60484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26AE-608B-43DD-813E-404825F6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apply- Video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FD16-7550-4C12-A0C0-07E7BAFA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74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https://grants.nih.gov/grants/how-to-apply-application-guide/video/index.htm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0ECFD-3152-4881-ABD4-19A9B8DD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1D55-44D8-4551-8434-A8DAC4723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8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U-CMST-1">
  <a:themeElements>
    <a:clrScheme name="Custom 1">
      <a:dk1>
        <a:srgbClr val="000000"/>
      </a:dk1>
      <a:lt1>
        <a:sysClr val="window" lastClr="FFFFFF"/>
      </a:lt1>
      <a:dk2>
        <a:srgbClr val="595959"/>
      </a:dk2>
      <a:lt2>
        <a:srgbClr val="D7D2CB"/>
      </a:lt2>
      <a:accent1>
        <a:srgbClr val="000000"/>
      </a:accent1>
      <a:accent2>
        <a:srgbClr val="72003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34657F"/>
      </a:hlink>
      <a:folHlink>
        <a:srgbClr val="8C8C8C"/>
      </a:folHlink>
    </a:clrScheme>
    <a:fontScheme name="SoMe-Deck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U-CMST-1" id="{CD58578D-C382-4A33-9093-3F80769CD66F}" vid="{1E73300E-E36A-430B-ADB1-D09BCC6D52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978BE9217EF40920D45D8138AEAA2" ma:contentTypeVersion="16" ma:contentTypeDescription="Create a new document." ma:contentTypeScope="" ma:versionID="e7c680e49c3d4e069154279be647f2e5">
  <xsd:schema xmlns:xsd="http://www.w3.org/2001/XMLSchema" xmlns:xs="http://www.w3.org/2001/XMLSchema" xmlns:p="http://schemas.microsoft.com/office/2006/metadata/properties" xmlns:ns1="http://schemas.microsoft.com/sharepoint/v3" xmlns:ns3="fe9354ac-11a5-41c4-a428-5a25a129dd1a" xmlns:ns4="bbb2de3e-6ceb-4670-99f4-91093e4dd1fb" targetNamespace="http://schemas.microsoft.com/office/2006/metadata/properties" ma:root="true" ma:fieldsID="364c8077e1e48b8540e24f570031305c" ns1:_="" ns3:_="" ns4:_="">
    <xsd:import namespace="http://schemas.microsoft.com/sharepoint/v3"/>
    <xsd:import namespace="fe9354ac-11a5-41c4-a428-5a25a129dd1a"/>
    <xsd:import namespace="bbb2de3e-6ceb-4670-99f4-91093e4dd1f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354ac-11a5-41c4-a428-5a25a129dd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2de3e-6ceb-4670-99f4-91093e4dd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6A8AFD-79E2-4B5B-A0DE-DF3DCCEB78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E8595C-2A52-4D2D-8B38-4319EF125102}">
  <ds:schemaRefs>
    <ds:schemaRef ds:uri="fe9354ac-11a5-41c4-a428-5a25a129dd1a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bb2de3e-6ceb-4670-99f4-91093e4dd1fb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FAC8CC3-51A9-490A-A897-3B7D56E8D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e9354ac-11a5-41c4-a428-5a25a129dd1a"/>
    <ds:schemaRef ds:uri="bbb2de3e-6ceb-4670-99f4-91093e4dd1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57a98e7-744d-43f9-bc91-08de1ff3710d}" enabled="0" method="" siteId="{d57a98e7-744d-43f9-bc91-08de1ff371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673</Words>
  <Application>Microsoft Office PowerPoint</Application>
  <PresentationFormat>Widescreen</PresentationFormat>
  <Paragraphs>122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Arial Narrow</vt:lpstr>
      <vt:lpstr>Calibri</vt:lpstr>
      <vt:lpstr>Calibri Light</vt:lpstr>
      <vt:lpstr>Office Theme</vt:lpstr>
      <vt:lpstr>SIU-CMST-1</vt:lpstr>
      <vt:lpstr>NIH Funding Mechanisms</vt:lpstr>
      <vt:lpstr>PowerPoint Presentation</vt:lpstr>
      <vt:lpstr>Institutes and Center at NIH</vt:lpstr>
      <vt:lpstr>CSR is Organized into Review Branches</vt:lpstr>
      <vt:lpstr>NIH RePORTER provides details about reporting Expenditure and Outcomes</vt:lpstr>
      <vt:lpstr>PowerPoint Presentation</vt:lpstr>
      <vt:lpstr>PowerPoint Presentation</vt:lpstr>
      <vt:lpstr>Comparing IL to CA for funded NIH Grants</vt:lpstr>
      <vt:lpstr>How to apply- Video Tutorials</vt:lpstr>
      <vt:lpstr>Type of Grants</vt:lpstr>
      <vt:lpstr>Type of Grants (Cont.)</vt:lpstr>
      <vt:lpstr>Type of Grants (Cont.)</vt:lpstr>
      <vt:lpstr>Funding Opportunity Announcement (FOA) Number: PA-20-185</vt:lpstr>
      <vt:lpstr>Standard Dates</vt:lpstr>
      <vt:lpstr>Sample Applications and Summary Statements</vt:lpstr>
      <vt:lpstr>Matchmaker</vt:lpstr>
      <vt:lpstr>Early Career Reviewer (ECR) Program</vt:lpstr>
      <vt:lpstr>NI and ESI- two special status</vt:lpstr>
      <vt:lpstr>Open MIKE Blog  (Connecting the Investigator to the NIH Perspective)</vt:lpstr>
      <vt:lpstr>Changes in Review Criteria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Chowdhury, Farhan H</dc:creator>
  <cp:lastModifiedBy>Chowdhury, Farhan H</cp:lastModifiedBy>
  <cp:revision>20</cp:revision>
  <dcterms:created xsi:type="dcterms:W3CDTF">2023-02-06T18:07:06Z</dcterms:created>
  <dcterms:modified xsi:type="dcterms:W3CDTF">2024-11-07T05:08:46Z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0x010100851978BE9217EF40920D45D8138AEAA2</vt:lpwstr>
  </property>
</Properties>
</file>