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76" r:id="rId3"/>
    <p:sldId id="273" r:id="rId4"/>
    <p:sldId id="298" r:id="rId5"/>
    <p:sldId id="301" r:id="rId6"/>
    <p:sldId id="262" r:id="rId7"/>
    <p:sldId id="299" r:id="rId8"/>
    <p:sldId id="302" r:id="rId9"/>
    <p:sldId id="300" r:id="rId10"/>
    <p:sldId id="289" r:id="rId11"/>
    <p:sldId id="29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9E0000"/>
    <a:srgbClr val="CF3952"/>
    <a:srgbClr val="009999"/>
    <a:srgbClr val="919193"/>
    <a:srgbClr val="7B7B7D"/>
    <a:srgbClr val="78787B"/>
    <a:srgbClr val="A8A8A8"/>
    <a:srgbClr val="986848"/>
    <a:srgbClr val="A89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26BD-0CDE-4634-AFCE-CE3D9803438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B8EAF-876D-410D-B56F-4465335B0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084"/>
          <a:stretch/>
        </p:blipFill>
        <p:spPr>
          <a:xfrm>
            <a:off x="0" y="2239357"/>
            <a:ext cx="12192000" cy="46186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111956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10" y="739259"/>
            <a:ext cx="5297424" cy="92354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352" y="204175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9" t="9718" r="3559" b="24961"/>
          <a:stretch/>
        </p:blipFill>
        <p:spPr>
          <a:xfrm>
            <a:off x="-451945" y="1296348"/>
            <a:ext cx="12643945" cy="519589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3" y="339545"/>
            <a:ext cx="4412763" cy="76931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2972" y="1000041"/>
            <a:ext cx="983974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C700E07-2527-4DFA-B4AD-1B6E991F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5F6452-1F79-48C4-8469-56AEE3E9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226" y="2766213"/>
            <a:ext cx="7535562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47AAA-7E81-49D4-BAF2-AC1D69E3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17" y="5852858"/>
            <a:ext cx="2377425" cy="6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015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37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8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5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2" y="96015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872" y="339545"/>
            <a:ext cx="2735634" cy="476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76225"/>
            <a:ext cx="851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Programs and 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4513" y="3545110"/>
            <a:ext cx="876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Eclipse Broadcast (DEB) Initiative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4971571"/>
            <a:ext cx="1964819" cy="139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746" y="4722754"/>
            <a:ext cx="2051983" cy="1732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8" y="1509587"/>
            <a:ext cx="2448534" cy="13711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71470" y="2116461"/>
            <a:ext cx="90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PI: Harvey Henson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Co-Is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Bob 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Baer,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Cori 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Brevik, Justin McDaniel,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Blair 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Allen &amp; Michelle Nichols     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Agency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 NASA  (Invited)   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Dates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8/21/23 - 6/30/26    ($3,987,178)</a:t>
            </a:r>
            <a:endParaRPr lang="en-US" sz="32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3702" y="4113871"/>
            <a:ext cx="862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 </a:t>
            </a:r>
            <a:r>
              <a:rPr lang="en-US" dirty="0" smtClean="0">
                <a:solidFill>
                  <a:schemeClr val="bg1"/>
                </a:solidFill>
              </a:rPr>
              <a:t>Bob </a:t>
            </a:r>
            <a:r>
              <a:rPr lang="en-US" dirty="0">
                <a:solidFill>
                  <a:schemeClr val="bg1"/>
                </a:solidFill>
              </a:rPr>
              <a:t>Baer  Co-Is: Harvey Henson, </a:t>
            </a:r>
            <a:r>
              <a:rPr lang="en-US" dirty="0" smtClean="0">
                <a:solidFill>
                  <a:schemeClr val="bg1"/>
                </a:solidFill>
              </a:rPr>
              <a:t>Cori </a:t>
            </a:r>
            <a:r>
              <a:rPr lang="en-US" dirty="0">
                <a:solidFill>
                  <a:schemeClr val="bg1"/>
                </a:solidFill>
              </a:rPr>
              <a:t>Brevik, Matt </a:t>
            </a:r>
            <a:r>
              <a:rPr lang="en-US" dirty="0" smtClean="0">
                <a:solidFill>
                  <a:schemeClr val="bg1"/>
                </a:solidFill>
              </a:rPr>
              <a:t>Penn, </a:t>
            </a:r>
            <a:r>
              <a:rPr lang="en-US" dirty="0">
                <a:solidFill>
                  <a:schemeClr val="bg1"/>
                </a:solidFill>
              </a:rPr>
              <a:t>Heidi </a:t>
            </a:r>
            <a:r>
              <a:rPr lang="en-US" dirty="0" smtClean="0">
                <a:solidFill>
                  <a:schemeClr val="bg1"/>
                </a:solidFill>
              </a:rPr>
              <a:t>Bjerke &amp; </a:t>
            </a:r>
            <a:r>
              <a:rPr lang="en-US" dirty="0">
                <a:solidFill>
                  <a:schemeClr val="bg1"/>
                </a:solidFill>
              </a:rPr>
              <a:t>David </a:t>
            </a:r>
            <a:r>
              <a:rPr lang="en-US" dirty="0" err="1">
                <a:solidFill>
                  <a:schemeClr val="bg1"/>
                </a:solidFill>
              </a:rPr>
              <a:t>Gerdes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Agency: NASA	</a:t>
            </a:r>
            <a:r>
              <a:rPr lang="en-US" dirty="0" smtClean="0">
                <a:solidFill>
                  <a:schemeClr val="bg1"/>
                </a:solidFill>
              </a:rPr>
              <a:t>	Dates</a:t>
            </a:r>
            <a:r>
              <a:rPr lang="en-US" dirty="0">
                <a:solidFill>
                  <a:schemeClr val="bg1"/>
                </a:solidFill>
              </a:rPr>
              <a:t>: 4/25/2023 – 4/24/2025	  ($314,440)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0732" t="8906" r="2043" b="9427"/>
          <a:stretch/>
        </p:blipFill>
        <p:spPr>
          <a:xfrm>
            <a:off x="613772" y="3588755"/>
            <a:ext cx="1344931" cy="13068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2204" y="1609256"/>
            <a:ext cx="704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STEAM</a:t>
            </a:r>
          </a:p>
        </p:txBody>
      </p:sp>
    </p:spTree>
    <p:extLst>
      <p:ext uri="{BB962C8B-B14F-4D97-AF65-F5344CB8AC3E}">
        <p14:creationId xmlns:p14="http://schemas.microsoft.com/office/powerpoint/2010/main" val="9725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596"/>
            <a:ext cx="3890836" cy="52139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4910" y="434574"/>
            <a:ext cx="39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MISSIONS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17" y="3087705"/>
            <a:ext cx="5242846" cy="1777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0909" y="1614633"/>
            <a:ext cx="39950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October </a:t>
            </a:r>
            <a:r>
              <a:rPr lang="en-US" sz="3200" b="1" dirty="0" smtClean="0">
                <a:solidFill>
                  <a:schemeClr val="bg1"/>
                </a:solidFill>
              </a:rPr>
              <a:t>11, 1958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Pioneer </a:t>
            </a:r>
            <a:r>
              <a:rPr lang="en-US" sz="3200" b="1" dirty="0">
                <a:solidFill>
                  <a:schemeClr val="bg1"/>
                </a:solidFill>
              </a:rPr>
              <a:t>1 Launched</a:t>
            </a:r>
          </a:p>
        </p:txBody>
      </p:sp>
    </p:spTree>
    <p:extLst>
      <p:ext uri="{BB962C8B-B14F-4D97-AF65-F5344CB8AC3E}">
        <p14:creationId xmlns:p14="http://schemas.microsoft.com/office/powerpoint/2010/main" val="27369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728"/>
            <a:ext cx="9429490" cy="54164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4910" y="434574"/>
            <a:ext cx="39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MISSIONS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490" y="247650"/>
            <a:ext cx="2762510" cy="993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45216" y="1654460"/>
            <a:ext cx="2556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Heliophysics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fleet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July 2024</a:t>
            </a:r>
          </a:p>
        </p:txBody>
      </p:sp>
    </p:spTree>
    <p:extLst>
      <p:ext uri="{BB962C8B-B14F-4D97-AF65-F5344CB8AC3E}">
        <p14:creationId xmlns:p14="http://schemas.microsoft.com/office/powerpoint/2010/main" val="3524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445575"/>
            <a:ext cx="1125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</a:t>
            </a:r>
            <a:r>
              <a:rPr lang="en-US" sz="3200" b="1" dirty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various funding </a:t>
            </a:r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" y="1720840"/>
            <a:ext cx="1164717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Main Funding Programs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Announcements (NRAs)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Business Innovation Research (SBIR)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Business Technology Transfer (STTR)</a:t>
            </a:r>
          </a:p>
          <a:p>
            <a:pPr marL="8001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Research with Academia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335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445575"/>
            <a:ext cx="765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</a:t>
            </a:r>
            <a:r>
              <a:rPr lang="en-US" sz="3200" b="1" dirty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and Research </a:t>
            </a:r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" y="1720840"/>
            <a:ext cx="116471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ontext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Understanding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overall mission 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Vision and Mission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 of NASA’s Work: Aeronautics, Space Exploration, Earth Science, Astrophysics, Technology Development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Funding Opportunities: Research, Innovation, Technology, Small Business Support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Open Call for Proposals: Understanding the Agency’s Needs and Strategic Goals</a:t>
            </a:r>
          </a:p>
        </p:txBody>
      </p:sp>
    </p:spTree>
    <p:extLst>
      <p:ext uri="{BB962C8B-B14F-4D97-AF65-F5344CB8AC3E}">
        <p14:creationId xmlns:p14="http://schemas.microsoft.com/office/powerpoint/2010/main" val="4549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445575"/>
            <a:ext cx="860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Research Opportunities 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" y="1720840"/>
            <a:ext cx="11647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NASA Program Officers</a:t>
            </a:r>
          </a:p>
          <a:p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Open Solicitations and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NSPIRES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4037588"/>
            <a:ext cx="2514600" cy="1819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4160" r="66475" b="9715"/>
          <a:stretch/>
        </p:blipFill>
        <p:spPr>
          <a:xfrm>
            <a:off x="3985847" y="1430788"/>
            <a:ext cx="8206153" cy="52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34" r="50750" b="8519"/>
          <a:stretch/>
        </p:blipFill>
        <p:spPr>
          <a:xfrm>
            <a:off x="5745470" y="1401596"/>
            <a:ext cx="6446530" cy="51967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445575"/>
            <a:ext cx="860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Research Opportunities </a:t>
            </a:r>
            <a:r>
              <a:rPr lang="en-US" sz="3200" b="1" dirty="0" err="1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" y="1720840"/>
            <a:ext cx="452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on NSPIRES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" y="4037588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20908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7E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0" y="6608784"/>
            <a:ext cx="12192000" cy="249216"/>
          </a:xfrm>
          <a:prstGeom prst="rect">
            <a:avLst/>
          </a:prstGeom>
          <a:solidFill>
            <a:srgbClr val="7E0018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7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1634"/>
            <a:ext cx="12223751" cy="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12223751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line-gradient-bluis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2" y="1203995"/>
            <a:ext cx="12203352" cy="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445575"/>
            <a:ext cx="1125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ubmitting </a:t>
            </a:r>
            <a:r>
              <a:rPr lang="en-US" sz="3200" b="1" dirty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smtClean="0">
                <a:solidFill>
                  <a:srgbClr val="821B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39" y="1382727"/>
            <a:ext cx="116471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submitting a successful proposal to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(NPSIRES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Problem/Research Question Relevant to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and Alignment with NASA’s Strategic Objectives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Solicitation 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Important/Competitive Proposal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Abstract/Executive Summary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and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Team/Collaborators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2301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9955</TotalTime>
  <Words>293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>Southern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Service Unit</dc:title>
  <dc:creator>Henson, Harvey</dc:creator>
  <cp:lastModifiedBy>Henson, Harvey</cp:lastModifiedBy>
  <cp:revision>163</cp:revision>
  <dcterms:created xsi:type="dcterms:W3CDTF">2021-03-30T15:59:00Z</dcterms:created>
  <dcterms:modified xsi:type="dcterms:W3CDTF">2024-11-07T14:09:36Z</dcterms:modified>
</cp:coreProperties>
</file>