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9" r:id="rId2"/>
    <p:sldId id="262" r:id="rId3"/>
    <p:sldId id="263" r:id="rId4"/>
    <p:sldId id="264" r:id="rId5"/>
    <p:sldId id="266" r:id="rId6"/>
    <p:sldId id="267" r:id="rId7"/>
    <p:sldId id="265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64425-109C-4D6E-8A80-38AF7EF5A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88036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CB86A-5195-494E-A36A-D2A4225D2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74" y="6378308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7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F21F1D-5997-4919-A397-6FD2979A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407492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3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455F6-FA0A-4C77-8349-D7722E21A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97764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430" y="6466264"/>
            <a:ext cx="702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CEA60-7A6F-4A2F-8807-7424133B18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AD95E-9C90-474A-BF3B-B37FE3351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7" y="6361680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" y="6364525"/>
            <a:ext cx="877435" cy="46038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FA425-34EB-4F34-B781-B70F5A3FF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1" b="-3182"/>
          <a:stretch/>
        </p:blipFill>
        <p:spPr>
          <a:xfrm>
            <a:off x="11376712" y="6206330"/>
            <a:ext cx="645945" cy="4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87910"/>
            <a:ext cx="12192000" cy="670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8839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6309" y="6361864"/>
            <a:ext cx="1227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7D387E-6616-4BD0-9203-D1445744D44E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952" y="636186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6364525"/>
            <a:ext cx="702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EE102D-222C-47C8-AB0B-86A54C978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952" y="6227640"/>
            <a:ext cx="2190852" cy="6335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78C2515-5F07-447A-A42C-AC33E39C2F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2" y="3367095"/>
            <a:ext cx="190476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ksem@siu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2A464A-5C9D-5999-6D93-565D465F1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FOR APPLICATIONS Agriculture and Food Research Initiative Competitive Grants Program Foundational and Applied Science Program</a:t>
            </a:r>
          </a:p>
        </p:txBody>
      </p:sp>
      <p:sp>
        <p:nvSpPr>
          <p:cNvPr id="5" name="AutoShape 2" descr="Home">
            <a:extLst>
              <a:ext uri="{FF2B5EF4-FFF2-40B4-BE49-F238E27FC236}">
                <a16:creationId xmlns:a16="http://schemas.microsoft.com/office/drawing/2014/main" id="{7C682EF0-0782-CED0-BE07-E8DA519D8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4D37A-9029-90B6-002D-1165AE18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68" y="3275627"/>
            <a:ext cx="6408064" cy="598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BEE21-2C21-4625-1EDA-C8728418CEFA}"/>
              </a:ext>
            </a:extLst>
          </p:cNvPr>
          <p:cNvSpPr txBox="1"/>
          <p:nvPr/>
        </p:nvSpPr>
        <p:spPr>
          <a:xfrm>
            <a:off x="150726" y="200966"/>
            <a:ext cx="44582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Khalid Meksem</a:t>
            </a:r>
          </a:p>
          <a:p>
            <a:r>
              <a:rPr lang="en-US" dirty="0"/>
              <a:t>Professor of Genetics and Genome Biotechnology </a:t>
            </a:r>
          </a:p>
          <a:p>
            <a:r>
              <a:rPr lang="en-US" dirty="0"/>
              <a:t>College of Agricultural, Life and Physical Sciences</a:t>
            </a:r>
          </a:p>
          <a:p>
            <a:r>
              <a:rPr lang="en-US" dirty="0"/>
              <a:t>School of Agricultural Sciences </a:t>
            </a:r>
          </a:p>
          <a:p>
            <a:r>
              <a:rPr lang="en-US" dirty="0">
                <a:hlinkClick r:id="rId3"/>
              </a:rPr>
              <a:t>Meksem@siu.edu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2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9DFD47-E1CF-8683-CE57-858CD29B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06" y="88681"/>
            <a:ext cx="10878208" cy="61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3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956D5-67F7-1261-236F-EF5B8FD8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75E54-6A93-198B-96AE-F81ABA25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97A863-B962-188E-7E2D-27193C4B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7B0E59-ADBF-30BF-904D-571E0886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1187-68AE-A106-5001-6EA4D790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5781"/>
            <a:ext cx="10058400" cy="1450757"/>
          </a:xfrm>
        </p:spPr>
        <p:txBody>
          <a:bodyPr/>
          <a:lstStyle/>
          <a:p>
            <a:r>
              <a:rPr lang="en-US" dirty="0"/>
              <a:t>Keys to successful funding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3406-02B3-D5CE-54D8-659A66F7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Talk to the program manager before submitting your proposal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Budget should be suitable (Total request: $650K to $800K; Generous overhead rate: ~43%)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Include co-PIs from other institutions to increase your success rate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Collaboration with a minority institution is a positive addon to your proposal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Have enough preliminary data to support your proposal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If not funded, you will receive a comprehensive review that will help your proposal be better for the next submission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397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C700E07-2527-4DFA-B4AD-1B6E991F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5F6452-1F79-48C4-8469-56AEE3E9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226" y="2766213"/>
            <a:ext cx="7535562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47AAA-7E81-49D4-BAF2-AC1D69E3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17" y="5852858"/>
            <a:ext cx="2377425" cy="6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2409"/>
      </p:ext>
    </p:extLst>
  </p:cSld>
  <p:clrMapOvr>
    <a:masterClrMapping/>
  </p:clrMapOvr>
</p:sld>
</file>

<file path=ppt/theme/theme1.xml><?xml version="1.0" encoding="utf-8"?>
<a:theme xmlns:a="http://schemas.openxmlformats.org/drawingml/2006/main" name="SIU-CMST-1">
  <a:themeElements>
    <a:clrScheme name="Custom 1">
      <a:dk1>
        <a:srgbClr val="000000"/>
      </a:dk1>
      <a:lt1>
        <a:sysClr val="window" lastClr="FFFFFF"/>
      </a:lt1>
      <a:dk2>
        <a:srgbClr val="595959"/>
      </a:dk2>
      <a:lt2>
        <a:srgbClr val="D7D2CB"/>
      </a:lt2>
      <a:accent1>
        <a:srgbClr val="000000"/>
      </a:accent1>
      <a:accent2>
        <a:srgbClr val="72003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34657F"/>
      </a:hlink>
      <a:folHlink>
        <a:srgbClr val="8C8C8C"/>
      </a:folHlink>
    </a:clrScheme>
    <a:fontScheme name="SoMe-Deck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-CMST-1" id="{CD58578D-C382-4A33-9093-3F80769CD66F}" vid="{1E73300E-E36A-430B-ADB1-D09BCC6D52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SIU-CMST-1</Template>
  <TotalTime>64</TotalTime>
  <Words>129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SIU-CMST-1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 successful funding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</dc:title>
  <dc:creator>Craig Engstrom</dc:creator>
  <cp:lastModifiedBy>Meksem, Khalid</cp:lastModifiedBy>
  <cp:revision>11</cp:revision>
  <dcterms:created xsi:type="dcterms:W3CDTF">2018-10-14T22:34:30Z</dcterms:created>
  <dcterms:modified xsi:type="dcterms:W3CDTF">2024-11-06T23:35:58Z</dcterms:modified>
</cp:coreProperties>
</file>